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728F-A999-4741-936D-B03E867ADFDD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882-311E-4033-97E2-6BE9B05AC6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728F-A999-4741-936D-B03E867ADFDD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882-311E-4033-97E2-6BE9B05AC6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728F-A999-4741-936D-B03E867ADFDD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882-311E-4033-97E2-6BE9B05AC6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728F-A999-4741-936D-B03E867ADFDD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882-311E-4033-97E2-6BE9B05AC6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728F-A999-4741-936D-B03E867ADFDD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882-311E-4033-97E2-6BE9B05AC6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728F-A999-4741-936D-B03E867ADFDD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882-311E-4033-97E2-6BE9B05AC6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728F-A999-4741-936D-B03E867ADFDD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882-311E-4033-97E2-6BE9B05AC6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728F-A999-4741-936D-B03E867ADFDD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882-311E-4033-97E2-6BE9B05AC6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728F-A999-4741-936D-B03E867ADFDD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882-311E-4033-97E2-6BE9B05AC6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728F-A999-4741-936D-B03E867ADFDD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882-311E-4033-97E2-6BE9B05AC6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728F-A999-4741-936D-B03E867ADFDD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882-311E-4033-97E2-6BE9B05AC6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E728F-A999-4741-936D-B03E867ADFDD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C7882-311E-4033-97E2-6BE9B05AC63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06543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3744416" cy="56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lika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686574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lika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584272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3456384" cy="517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347141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lika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3168352" cy="459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36004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Diaprojekcija na zaslonu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User</dc:creator>
  <cp:lastModifiedBy>DARJA</cp:lastModifiedBy>
  <cp:revision>1</cp:revision>
  <dcterms:created xsi:type="dcterms:W3CDTF">2013-03-12T09:16:19Z</dcterms:created>
  <dcterms:modified xsi:type="dcterms:W3CDTF">2020-03-28T21:16:03Z</dcterms:modified>
</cp:coreProperties>
</file>