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1262" y="3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41B4-8049-4AA0-9B6A-955AE79FC33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5866-B82C-489F-BFB4-31DCD009B1C9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41B4-8049-4AA0-9B6A-955AE79FC33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5866-B82C-489F-BFB4-31DCD009B1C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41B4-8049-4AA0-9B6A-955AE79FC33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5866-B82C-489F-BFB4-31DCD009B1C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41B4-8049-4AA0-9B6A-955AE79FC33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5866-B82C-489F-BFB4-31DCD009B1C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41B4-8049-4AA0-9B6A-955AE79FC33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5866-B82C-489F-BFB4-31DCD009B1C9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41B4-8049-4AA0-9B6A-955AE79FC33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5866-B82C-489F-BFB4-31DCD009B1C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41B4-8049-4AA0-9B6A-955AE79FC33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5866-B82C-489F-BFB4-31DCD009B1C9}" type="slidenum">
              <a:rPr lang="sl-SI" smtClean="0"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41B4-8049-4AA0-9B6A-955AE79FC33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5866-B82C-489F-BFB4-31DCD009B1C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41B4-8049-4AA0-9B6A-955AE79FC33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5866-B82C-489F-BFB4-31DCD009B1C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41B4-8049-4AA0-9B6A-955AE79FC33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5866-B82C-489F-BFB4-31DCD009B1C9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41B4-8049-4AA0-9B6A-955AE79FC33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5866-B82C-489F-BFB4-31DCD009B1C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AA41B4-8049-4AA0-9B6A-955AE79FC33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D285866-B82C-489F-BFB4-31DCD009B1C9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eg"/><Relationship Id="rId5" Type="http://schemas.openxmlformats.org/officeDocument/2006/relationships/hyperlink" Target="http://www.google.si/url?sa=i&amp;rct=j&amp;q=boy+face+cartoon&amp;source=images&amp;cd=&amp;cad=rja&amp;docid=I7OM8BsgOLqN2M&amp;tbnid=nhL4K2hxTVlCEM:&amp;ved=0CAUQjRw&amp;url=http://www.clker.com/clipart-boy-face.html&amp;ei=R2I7UY-fAojIswbKxIEQ&amp;bvm=bv.43287494,d.bGE&amp;psig=AFQjCNFKugnUJfX485sf3o-0DjbvyeZFAQ&amp;ust=1362932672829686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IZŠTEVANKE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8"/>
          </a:xfrm>
        </p:spPr>
        <p:txBody>
          <a:bodyPr/>
          <a:lstStyle/>
          <a:p>
            <a:endParaRPr lang="sl-SI" dirty="0" smtClean="0"/>
          </a:p>
          <a:p>
            <a:pPr marL="0" indent="0">
              <a:buNone/>
            </a:pPr>
            <a:r>
              <a:rPr lang="sl-SI" sz="3200" dirty="0" smtClean="0">
                <a:latin typeface="Algerian" panose="04020705040A02060702" pitchFamily="82" charset="0"/>
              </a:rPr>
              <a:t>AN BAN PET PODGAN </a:t>
            </a:r>
          </a:p>
          <a:p>
            <a:pPr marL="0" indent="0">
              <a:buNone/>
            </a:pPr>
            <a:endParaRPr lang="sl-SI" sz="3200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sl-SI" sz="3200" dirty="0">
              <a:latin typeface="Algerian" panose="04020705040A02060702" pitchFamily="82" charset="0"/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879309" y="2780928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 smtClean="0"/>
          </a:p>
          <a:p>
            <a:pPr marL="0" indent="0">
              <a:buFont typeface="Arial" pitchFamily="34" charset="0"/>
              <a:buNone/>
            </a:pPr>
            <a:r>
              <a:rPr lang="sl-SI" sz="3200" dirty="0" smtClean="0">
                <a:latin typeface="Algerian" panose="04020705040A02060702" pitchFamily="82" charset="0"/>
              </a:rPr>
              <a:t>                                     EN TEN TENERA </a:t>
            </a:r>
          </a:p>
          <a:p>
            <a:pPr marL="0" indent="0">
              <a:buFont typeface="Arial" pitchFamily="34" charset="0"/>
              <a:buNone/>
            </a:pPr>
            <a:endParaRPr lang="sl-SI" sz="3200" dirty="0" smtClean="0">
              <a:latin typeface="Algerian" panose="04020705040A02060702" pitchFamily="82" charset="0"/>
            </a:endParaRPr>
          </a:p>
          <a:p>
            <a:pPr marL="0" indent="0">
              <a:buFont typeface="Arial" pitchFamily="34" charset="0"/>
              <a:buNone/>
            </a:pPr>
            <a:endParaRPr lang="sl-SI" sz="3200" dirty="0">
              <a:latin typeface="Algerian" panose="04020705040A02060702" pitchFamily="82" charset="0"/>
            </a:endParaRP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683568" y="3935264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sl-SI" dirty="0"/>
          </a:p>
          <a:p>
            <a:pPr marL="0" indent="0">
              <a:buFont typeface="Arial" pitchFamily="34" charset="0"/>
              <a:buNone/>
            </a:pPr>
            <a:r>
              <a:rPr lang="sl-SI" sz="3200" dirty="0" smtClean="0">
                <a:latin typeface="Algerian" panose="04020705040A02060702" pitchFamily="82" charset="0"/>
              </a:rPr>
              <a:t>PIKA NOGAVIČKA </a:t>
            </a:r>
          </a:p>
          <a:p>
            <a:pPr marL="0" indent="0">
              <a:buFont typeface="Arial" pitchFamily="34" charset="0"/>
              <a:buNone/>
            </a:pPr>
            <a:endParaRPr lang="sl-SI" sz="3200" dirty="0" smtClean="0">
              <a:latin typeface="Algerian" panose="04020705040A02060702" pitchFamily="82" charset="0"/>
            </a:endParaRPr>
          </a:p>
          <a:p>
            <a:pPr marL="0" indent="0">
              <a:buFont typeface="Arial" pitchFamily="34" charset="0"/>
              <a:buNone/>
            </a:pPr>
            <a:endParaRPr lang="sl-SI" sz="3200" dirty="0">
              <a:latin typeface="Algerian" panose="04020705040A02060702" pitchFamily="82" charset="0"/>
            </a:endParaRPr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1547664" y="5115992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 smtClean="0"/>
          </a:p>
          <a:p>
            <a:pPr marL="0" indent="0">
              <a:buFont typeface="Arial" pitchFamily="34" charset="0"/>
              <a:buNone/>
            </a:pPr>
            <a:r>
              <a:rPr lang="sl-SI" sz="3200" dirty="0" smtClean="0">
                <a:latin typeface="Algerian" panose="04020705040A02060702" pitchFamily="82" charset="0"/>
              </a:rPr>
              <a:t>                         PALČEK SKAKALČEK </a:t>
            </a:r>
          </a:p>
          <a:p>
            <a:pPr marL="0" indent="0">
              <a:buFont typeface="Arial" pitchFamily="34" charset="0"/>
              <a:buNone/>
            </a:pPr>
            <a:endParaRPr lang="sl-SI" sz="3200" dirty="0" smtClean="0">
              <a:latin typeface="Algerian" panose="04020705040A02060702" pitchFamily="82" charset="0"/>
            </a:endParaRPr>
          </a:p>
          <a:p>
            <a:pPr marL="0" indent="0">
              <a:buFont typeface="Arial" pitchFamily="34" charset="0"/>
              <a:buNone/>
            </a:pPr>
            <a:endParaRPr lang="sl-SI" sz="3200" dirty="0">
              <a:latin typeface="Algerian" panose="04020705040A02060702" pitchFamily="82" charset="0"/>
            </a:endParaRPr>
          </a:p>
        </p:txBody>
      </p:sp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7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92"/>
    </mc:Choice>
    <mc:Fallback xmlns="">
      <p:transition spd="slow" advTm="85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179562"/>
          </a:xfrm>
        </p:spPr>
        <p:txBody>
          <a:bodyPr>
            <a:noAutofit/>
          </a:bodyPr>
          <a:lstStyle/>
          <a:p>
            <a:r>
              <a:rPr lang="sl-SI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JURČEK ORJE</a:t>
            </a:r>
            <a:endParaRPr lang="sl-SI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6400800" cy="648072"/>
          </a:xfrm>
        </p:spPr>
        <p:txBody>
          <a:bodyPr>
            <a:normAutofit/>
          </a:bodyPr>
          <a:lstStyle/>
          <a:p>
            <a:r>
              <a:rPr lang="sl-SI" sz="2800" dirty="0" smtClean="0"/>
              <a:t>SLOVENSKA LJUDSKA </a:t>
            </a:r>
            <a:endParaRPr lang="sl-SI" sz="2800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6"/>
    </mc:Choice>
    <mc:Fallback xmlns="">
      <p:transition spd="slow" advTm="5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052737"/>
            <a:ext cx="7848872" cy="36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JURČEK ORJE</a:t>
            </a:r>
          </a:p>
          <a:p>
            <a:pPr marL="0" indent="0" algn="ctr">
              <a:buNone/>
            </a:pPr>
            <a:endParaRPr lang="sl-SI" sz="1200" dirty="0"/>
          </a:p>
          <a:p>
            <a:pPr marL="0" indent="0" algn="ctr">
              <a:buNone/>
            </a:pPr>
            <a:r>
              <a:rPr lang="sl-SI" sz="3600" dirty="0" smtClean="0"/>
              <a:t>JU-RČEK </a:t>
            </a:r>
            <a:r>
              <a:rPr lang="sl-SI" sz="3600" dirty="0"/>
              <a:t>S </a:t>
            </a:r>
            <a:r>
              <a:rPr lang="sl-SI" sz="3600" dirty="0" smtClean="0"/>
              <a:t>POD-GORE</a:t>
            </a:r>
          </a:p>
          <a:p>
            <a:pPr marL="0" indent="0" algn="ctr">
              <a:buNone/>
            </a:pPr>
            <a:r>
              <a:rPr lang="sl-SI" sz="3600" dirty="0" smtClean="0"/>
              <a:t>IMA PI-SA-NE VO-LE</a:t>
            </a:r>
            <a:r>
              <a:rPr lang="sl-SI" sz="3600" dirty="0"/>
              <a:t>.</a:t>
            </a:r>
          </a:p>
          <a:p>
            <a:pPr marL="0" indent="0" algn="ctr">
              <a:buNone/>
            </a:pPr>
            <a:r>
              <a:rPr lang="sl-SI" sz="3600" dirty="0"/>
              <a:t>JE </a:t>
            </a:r>
            <a:r>
              <a:rPr lang="sl-SI" sz="3600" dirty="0" smtClean="0"/>
              <a:t>VO-LE PRO-DAL</a:t>
            </a:r>
            <a:r>
              <a:rPr lang="sl-SI" sz="3600" dirty="0"/>
              <a:t>,</a:t>
            </a:r>
          </a:p>
          <a:p>
            <a:pPr marL="0" indent="0" algn="ctr">
              <a:buNone/>
            </a:pPr>
            <a:r>
              <a:rPr lang="sl-SI" sz="3600" dirty="0"/>
              <a:t>JE Z </a:t>
            </a:r>
            <a:r>
              <a:rPr lang="sl-SI" sz="3600" dirty="0" smtClean="0"/>
              <a:t>MA-ČKI O-RAL</a:t>
            </a:r>
            <a:r>
              <a:rPr lang="sl-SI" dirty="0" smtClean="0"/>
              <a:t>.</a:t>
            </a:r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pic>
        <p:nvPicPr>
          <p:cNvPr id="1026" name="Picture 2" descr="VOL SE NE RODIŠ. VOL POSTANEŠ. | Dnevni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222" r="38262"/>
          <a:stretch/>
        </p:blipFill>
        <p:spPr bwMode="auto">
          <a:xfrm>
            <a:off x="323528" y="4452045"/>
            <a:ext cx="2619989" cy="217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ček Sandi se vrača! - Lupa port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58768"/>
            <a:ext cx="3467208" cy="206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5"/>
    </mc:Choice>
    <mc:Fallback xmlns="">
      <p:transition spd="slow" advTm="18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4" y="2204864"/>
            <a:ext cx="8809834" cy="9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3" y="5174540"/>
            <a:ext cx="8555451" cy="9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179512" y="249289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JU   – RČEK    S POD – GO  –  RE        IMA      PI  –  SA   – NE      VO –  LE.     JE </a:t>
            </a:r>
          </a:p>
          <a:p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97946" y="5496391"/>
            <a:ext cx="851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VO –  LE     PRO  –   DAL ,      JE        Z MA  – ČKI       O    –    RAL. </a:t>
            </a:r>
          </a:p>
          <a:p>
            <a:endParaRPr lang="sl-SI" dirty="0"/>
          </a:p>
        </p:txBody>
      </p:sp>
      <p:pic>
        <p:nvPicPr>
          <p:cNvPr id="1029" name="Picture 5" descr="http://t0.gstatic.com/images?q=tbn:ANd9GcSiGrVRvEDR_-TFbWH9by1jISrPUV9RTZ_jv-tPajZClEuzsBZT8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3" y="4311031"/>
            <a:ext cx="576064" cy="6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http://t0.gstatic.com/images?q=tbn:ANd9GcSiGrVRvEDR_-TFbWH9by1jISrPUV9RTZ_jv-tPajZClEuzsBZT8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3" y="1340768"/>
            <a:ext cx="576064" cy="6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http://t0.gstatic.com/images?q=tbn:ANd9GcSiGrVRvEDR_-TFbWH9by1jISrPUV9RTZ_jv-tPajZClEuzsBZT8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30" y="1349010"/>
            <a:ext cx="576064" cy="6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http://t0.gstatic.com/images?q=tbn:ANd9GcSiGrVRvEDR_-TFbWH9by1jISrPUV9RTZ_jv-tPajZClEuzsBZT8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06" y="1054977"/>
            <a:ext cx="576064" cy="6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http://t0.gstatic.com/images?q=tbn:ANd9GcSiGrVRvEDR_-TFbWH9by1jISrPUV9RTZ_jv-tPajZClEuzsBZT8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9010"/>
            <a:ext cx="576064" cy="6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http://t0.gstatic.com/images?q=tbn:ANd9GcSiGrVRvEDR_-TFbWH9by1jISrPUV9RTZ_jv-tPajZClEuzsBZT8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392" y="1554729"/>
            <a:ext cx="802432" cy="9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http://t0.gstatic.com/images?q=tbn:ANd9GcSiGrVRvEDR_-TFbWH9by1jISrPUV9RTZ_jv-tPajZClEuzsBZT8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296" y="1832858"/>
            <a:ext cx="576064" cy="6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http://t0.gstatic.com/images?q=tbn:ANd9GcSiGrVRvEDR_-TFbWH9by1jISrPUV9RTZ_jv-tPajZClEuzsBZT8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9010"/>
            <a:ext cx="576064" cy="6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http://t0.gstatic.com/images?q=tbn:ANd9GcSiGrVRvEDR_-TFbWH9by1jISrPUV9RTZ_jv-tPajZClEuzsBZT8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45" y="1340768"/>
            <a:ext cx="576064" cy="6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http://t0.gstatic.com/images?q=tbn:ANd9GcSiGrVRvEDR_-TFbWH9by1jISrPUV9RTZ_jv-tPajZClEuzsBZT8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90" y="1340768"/>
            <a:ext cx="576064" cy="6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http://t0.gstatic.com/images?q=tbn:ANd9GcSiGrVRvEDR_-TFbWH9by1jISrPUV9RTZ_jv-tPajZClEuzsBZT8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26" y="1124744"/>
            <a:ext cx="576064" cy="6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http://t0.gstatic.com/images?q=tbn:ANd9GcSiGrVRvEDR_-TFbWH9by1jISrPUV9RTZ_jv-tPajZClEuzsBZT8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913" y="1340768"/>
            <a:ext cx="576064" cy="6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http://t0.gstatic.com/images?q=tbn:ANd9GcSiGrVRvEDR_-TFbWH9by1jISrPUV9RTZ_jv-tPajZClEuzsBZT8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57" y="4109792"/>
            <a:ext cx="576064" cy="6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http://t0.gstatic.com/images?q=tbn:ANd9GcSiGrVRvEDR_-TFbWH9by1jISrPUV9RTZ_jv-tPajZClEuzsBZT8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33" y="4313298"/>
            <a:ext cx="576064" cy="6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http://t0.gstatic.com/images?q=tbn:ANd9GcSiGrVRvEDR_-TFbWH9by1jISrPUV9RTZ_jv-tPajZClEuzsBZT8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25" y="3861633"/>
            <a:ext cx="576064" cy="6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http://t0.gstatic.com/images?q=tbn:ANd9GcSiGrVRvEDR_-TFbWH9by1jISrPUV9RTZ_jv-tPajZClEuzsBZT8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39" y="4109792"/>
            <a:ext cx="576064" cy="6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http://t0.gstatic.com/images?q=tbn:ANd9GcSiGrVRvEDR_-TFbWH9by1jISrPUV9RTZ_jv-tPajZClEuzsBZT8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13298"/>
            <a:ext cx="576064" cy="6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http://t0.gstatic.com/images?q=tbn:ANd9GcSiGrVRvEDR_-TFbWH9by1jISrPUV9RTZ_jv-tPajZClEuzsBZT8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11031"/>
            <a:ext cx="576064" cy="6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http://t0.gstatic.com/images?q=tbn:ANd9GcSiGrVRvEDR_-TFbWH9by1jISrPUV9RTZ_jv-tPajZClEuzsBZT8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65" y="4518368"/>
            <a:ext cx="576064" cy="6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ven povezovalnik 8"/>
          <p:cNvCxnSpPr/>
          <p:nvPr/>
        </p:nvCxnSpPr>
        <p:spPr>
          <a:xfrm>
            <a:off x="3203848" y="1238739"/>
            <a:ext cx="0" cy="123539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Raven povezovalnik 33"/>
          <p:cNvCxnSpPr/>
          <p:nvPr/>
        </p:nvCxnSpPr>
        <p:spPr>
          <a:xfrm>
            <a:off x="4743663" y="1238739"/>
            <a:ext cx="0" cy="123539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Raven povezovalnik 34"/>
          <p:cNvCxnSpPr/>
          <p:nvPr/>
        </p:nvCxnSpPr>
        <p:spPr>
          <a:xfrm>
            <a:off x="7520702" y="1308963"/>
            <a:ext cx="0" cy="123539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Raven povezovalnik 35"/>
          <p:cNvCxnSpPr/>
          <p:nvPr/>
        </p:nvCxnSpPr>
        <p:spPr>
          <a:xfrm>
            <a:off x="141693" y="1167085"/>
            <a:ext cx="0" cy="123539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Raven povezovalnik 36"/>
          <p:cNvCxnSpPr/>
          <p:nvPr/>
        </p:nvCxnSpPr>
        <p:spPr>
          <a:xfrm>
            <a:off x="8981791" y="1340768"/>
            <a:ext cx="0" cy="123539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Raven povezovalnik 37"/>
          <p:cNvCxnSpPr/>
          <p:nvPr/>
        </p:nvCxnSpPr>
        <p:spPr>
          <a:xfrm>
            <a:off x="2267744" y="4311031"/>
            <a:ext cx="0" cy="123539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Raven povezovalnik 38"/>
          <p:cNvCxnSpPr/>
          <p:nvPr/>
        </p:nvCxnSpPr>
        <p:spPr>
          <a:xfrm>
            <a:off x="4181453" y="4353372"/>
            <a:ext cx="0" cy="123539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Raven povezovalnik 39"/>
          <p:cNvCxnSpPr/>
          <p:nvPr/>
        </p:nvCxnSpPr>
        <p:spPr>
          <a:xfrm>
            <a:off x="6410200" y="4353372"/>
            <a:ext cx="0" cy="123539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" name="Picture 5" descr="http://t0.gstatic.com/images?q=tbn:ANd9GcSiGrVRvEDR_-TFbWH9by1jISrPUV9RTZ_jv-tPajZClEuzsBZT8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151" y="1396734"/>
            <a:ext cx="802432" cy="9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http://t0.gstatic.com/images?q=tbn:ANd9GcSiGrVRvEDR_-TFbWH9by1jISrPUV9RTZ_jv-tPajZClEuzsBZT8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974" y="4669362"/>
            <a:ext cx="802432" cy="9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Zvok 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8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794"/>
    </mc:Choice>
    <mc:Fallback>
      <p:transition spd="slow" advTm="44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8.6|15.6|1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t">
  <a:themeElements>
    <a:clrScheme name="Jas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117</TotalTime>
  <Words>73</Words>
  <Application>Microsoft Office PowerPoint</Application>
  <PresentationFormat>Diaprojekcija na zaslonu (4:3)</PresentationFormat>
  <Paragraphs>20</Paragraphs>
  <Slides>4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Algerian</vt:lpstr>
      <vt:lpstr>Arial</vt:lpstr>
      <vt:lpstr>Jasnost</vt:lpstr>
      <vt:lpstr>IZŠTEVANKE</vt:lpstr>
      <vt:lpstr>JURČEK ORJE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JURČEK ORJE</dc:title>
  <dc:creator>a l e n k a</dc:creator>
  <cp:lastModifiedBy>DARJA</cp:lastModifiedBy>
  <cp:revision>9</cp:revision>
  <dcterms:created xsi:type="dcterms:W3CDTF">2013-03-09T16:13:49Z</dcterms:created>
  <dcterms:modified xsi:type="dcterms:W3CDTF">2020-04-04T18:23:05Z</dcterms:modified>
</cp:coreProperties>
</file>