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7425" y="347731"/>
            <a:ext cx="11384924" cy="256289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SREDA, 15.4.</a:t>
            </a:r>
            <a:r>
              <a:rPr lang="sl-SI" sz="4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l-SI" sz="4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3487" y="2910626"/>
            <a:ext cx="10818253" cy="2347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 ZAČETKU ŠOLSKEGA LETA SMO SE ŽE POGOVARJALI O DOLŽINI. SE SPOMNIŠ, KAKO SMO PRIMERJALI RAZLIČNO DOLGE VRVICE, DOLŽINO BARVIC IN ŠE KAJ.</a:t>
            </a:r>
            <a:endParaRPr lang="sl-SI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35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DANES BOMO MERILI DOLŽINO NAJPREJ S KORAKI. </a:t>
            </a:r>
            <a:br>
              <a:rPr lang="sl-SI" dirty="0"/>
            </a:br>
            <a:endParaRPr lang="sl-SI" dirty="0"/>
          </a:p>
        </p:txBody>
      </p:sp>
      <p:pic>
        <p:nvPicPr>
          <p:cNvPr id="7" name="Označba mesta vsebine 6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1764406"/>
            <a:ext cx="3080935" cy="30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323834"/>
            <a:ext cx="10363826" cy="446736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PREDLAGAM, DA IZMERIŠ ŠIRINO SVOJE SOBE ALI KAKŠNEGA DRUGEGA PROSTORA V HIŠI. </a:t>
            </a:r>
            <a:endParaRPr lang="sl-SI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KOLIKO KORAKOV SI IZMERIL-A? </a:t>
            </a:r>
            <a:endParaRPr lang="sl-SI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PROSI ŠE ENEGA OD STARŠEV NAJ IZMERI S KORAKI ISTI PROSTOR.</a:t>
            </a:r>
            <a:endParaRPr lang="sl-SI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SPODNJO TABELO PRERIŠI V ZVEZEK IN VPIŠI ŠTEVILO KORAKOV.</a:t>
            </a:r>
            <a:endParaRPr lang="sl-SI" sz="16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61325"/>
              </p:ext>
            </p:extLst>
          </p:nvPr>
        </p:nvGraphicFramePr>
        <p:xfrm>
          <a:off x="1419367" y="4326339"/>
          <a:ext cx="7553818" cy="207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6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4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IME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ŠTEVILO KORAKOV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Otrok ?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Starš ?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6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Zakaj </a:t>
            </a:r>
            <a:r>
              <a:rPr lang="sl-SI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nisTE</a:t>
            </a: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vsi izmerili enako? </a:t>
            </a: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KER NIMATE VSI ENAKO DOLGIH KORAKOV</a:t>
            </a:r>
            <a:r>
              <a:rPr lang="sl-SI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br>
              <a:rPr lang="sl-SI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24958" y="2865030"/>
            <a:ext cx="9525011" cy="17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3" y="1708300"/>
            <a:ext cx="10622007" cy="2370845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00251" y="2367092"/>
            <a:ext cx="10977349" cy="342410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             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061" y="1416605"/>
            <a:ext cx="12010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SDZ3 stran  10 si </a:t>
            </a:r>
            <a:r>
              <a:rPr lang="sl-SI" dirty="0" smtClean="0"/>
              <a:t>oglej, </a:t>
            </a:r>
            <a:r>
              <a:rPr lang="sl-SI" dirty="0"/>
              <a:t>s čim vse še lahko merimo.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89111" y="1784812"/>
            <a:ext cx="4809626" cy="45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36</TotalTime>
  <Words>108</Words>
  <Application>Microsoft Office PowerPoint</Application>
  <PresentationFormat>Širokozaslonsko</PresentationFormat>
  <Paragraphs>16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Tw Cen MT</vt:lpstr>
      <vt:lpstr>Kapljica</vt:lpstr>
      <vt:lpstr>SREDA, 15.4. </vt:lpstr>
      <vt:lpstr>DANES BOMO MERILI DOLŽINO NAJPREJ S KORAKI.  </vt:lpstr>
      <vt:lpstr>PowerPointova predstavitev</vt:lpstr>
      <vt:lpstr>Zakaj nisTE vsi izmerili enako?   KER NIMATE VSI ENAKO DOLGIH KORAKOV . </vt:lpstr>
      <vt:lpstr>PowerPointova predstavitev</vt:lpstr>
      <vt:lpstr>V SDZ3 stran  10 si oglej, s čim vse še lahko merimo.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SREDA, 15.4.</dc:title>
  <dc:creator>Anemary Puhan</dc:creator>
  <cp:lastModifiedBy>Uporabnik sistema Windows</cp:lastModifiedBy>
  <cp:revision>5</cp:revision>
  <dcterms:created xsi:type="dcterms:W3CDTF">2020-04-10T09:31:25Z</dcterms:created>
  <dcterms:modified xsi:type="dcterms:W3CDTF">2020-04-13T04:02:41Z</dcterms:modified>
</cp:coreProperties>
</file>