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75891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Ponedeljek,11.5.</a:t>
            </a:r>
            <a:br>
              <a:rPr lang="sl-SI" dirty="0" smtClean="0"/>
            </a:br>
            <a:r>
              <a:rPr lang="sl-SI" dirty="0" err="1" smtClean="0"/>
              <a:t>slj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4211" y="1802675"/>
            <a:ext cx="9817735" cy="3988526"/>
          </a:xfrm>
        </p:spPr>
        <p:txBody>
          <a:bodyPr/>
          <a:lstStyle/>
          <a:p>
            <a:r>
              <a:rPr lang="sl-SI" dirty="0" smtClean="0"/>
              <a:t>KAM GRESTE, KADAR ZBOLITE?</a:t>
            </a:r>
          </a:p>
          <a:p>
            <a:r>
              <a:rPr lang="sl-SI" dirty="0" smtClean="0"/>
              <a:t>KAM GRESTE, KADAR POTREBUJETE ZDRAVILA?</a:t>
            </a:r>
          </a:p>
          <a:p>
            <a:r>
              <a:rPr lang="sl-SI" dirty="0" smtClean="0"/>
              <a:t>KAM GRESTE, KADAR SE KDO NEPRIČAKOVANO POŠKODUJE?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1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46"/>
    </mc:Choice>
    <mc:Fallback>
      <p:transition spd="slow" advTm="45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600892"/>
            <a:ext cx="9700759" cy="496388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TUKAJ SO ODGOVORI NA PREJŠNJA VPRAŠANJA:</a:t>
            </a:r>
            <a:br>
              <a:rPr lang="sl-SI" dirty="0" smtClean="0"/>
            </a:br>
            <a:r>
              <a:rPr lang="sl-SI" dirty="0" smtClean="0"/>
              <a:t>- ZDRAVSTVENI DOM ALI BOLNIŠNICA</a:t>
            </a:r>
            <a:br>
              <a:rPr lang="sl-SI" dirty="0" smtClean="0"/>
            </a:br>
            <a:r>
              <a:rPr lang="sl-SI" dirty="0" smtClean="0"/>
              <a:t>- LEKARNA</a:t>
            </a:r>
            <a:br>
              <a:rPr lang="sl-SI" dirty="0" smtClean="0"/>
            </a:br>
            <a:r>
              <a:rPr lang="sl-SI" dirty="0" smtClean="0"/>
              <a:t>- URGENCA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DA  SE HITREJE IN LAŽJE ZNAJDEMO </a:t>
            </a:r>
            <a:r>
              <a:rPr lang="sl-SI" dirty="0"/>
              <a:t>PA NAM POMAGAJO </a:t>
            </a:r>
            <a:r>
              <a:rPr lang="sl-SI" dirty="0" smtClean="0"/>
              <a:t>NAPISI IN OBVESTILA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4" name="Zvo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13"/>
    </mc:Choice>
    <mc:Fallback>
      <p:transition spd="slow" advTm="4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684212" y="587829"/>
            <a:ext cx="10288588" cy="5159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SEDAJ PA ODPRITE DZ NA STRANI 44 IN SI NATANČNO OGLEJTE SLIKO, KJER JE TUDI VELIKO NAPISOV IN OBVESTIL. PREBERITE VSE NAPISE IN OBVESTILA, TUDI TISTA, KI SO NA ZNAKIH.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ČE STE DOBRO </a:t>
            </a:r>
            <a:r>
              <a:rPr lang="sl-SI" dirty="0"/>
              <a:t>OPAZOVALI BOSTE </a:t>
            </a:r>
            <a:r>
              <a:rPr lang="sl-SI" dirty="0" smtClean="0"/>
              <a:t>BREZ TEŽAV </a:t>
            </a:r>
          </a:p>
          <a:p>
            <a:pPr marL="0" indent="0">
              <a:buNone/>
            </a:pPr>
            <a:r>
              <a:rPr lang="sl-SI" dirty="0" smtClean="0"/>
              <a:t>ODGOVORILI  NA  SPODNJA VPRAŠANJA.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Označba mesta vsebine 3"/>
          <p:cNvPicPr>
            <a:picLocks/>
          </p:cNvPicPr>
          <p:nvPr/>
        </p:nvPicPr>
        <p:blipFill rotWithShape="1">
          <a:blip r:embed="rId4"/>
          <a:srcRect l="35646" t="16143" r="35609" b="21355"/>
          <a:stretch/>
        </p:blipFill>
        <p:spPr bwMode="auto">
          <a:xfrm>
            <a:off x="7289073" y="1590303"/>
            <a:ext cx="3318851" cy="4157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32"/>
    </mc:Choice>
    <mc:Fallback>
      <p:transition spd="slow" advTm="29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496390"/>
            <a:ext cx="8534400" cy="1071153"/>
          </a:xfrm>
        </p:spPr>
        <p:txBody>
          <a:bodyPr/>
          <a:lstStyle/>
          <a:p>
            <a:r>
              <a:rPr lang="sl-SI" dirty="0" smtClean="0"/>
              <a:t>MAT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1567543"/>
            <a:ext cx="10993982" cy="4180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DANES BOSTE RAZISKOVALI V DZ NA STRANI 21.</a:t>
            </a:r>
          </a:p>
          <a:p>
            <a:pPr marL="0" indent="0">
              <a:buNone/>
            </a:pPr>
            <a:r>
              <a:rPr lang="sl-SI" dirty="0" smtClean="0"/>
              <a:t>PRI PRVI NALOGI JE NARISAN VZOREC VENDAR JE ENA SLIČICA NAPAČNA. PREČRTAJ JO.</a:t>
            </a:r>
          </a:p>
          <a:p>
            <a:pPr marL="0" indent="0">
              <a:buNone/>
            </a:pPr>
            <a:r>
              <a:rPr lang="sl-SI" dirty="0" smtClean="0"/>
              <a:t>PRI DRUGI NALOGI NATANČNO POGLEJ, KAJ TI SPOROČATA ZNAKA .V VZORCU MORAŠ PONAVLJATI BARVO IN ŠTEVILA.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OSTALA  TI JE ŠE TRETJA NALOGA.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/>
          <p:nvPr/>
        </p:nvPicPr>
        <p:blipFill rotWithShape="1">
          <a:blip r:embed="rId4"/>
          <a:srcRect l="35796" t="16512" r="35460" b="11562"/>
          <a:stretch/>
        </p:blipFill>
        <p:spPr bwMode="auto">
          <a:xfrm>
            <a:off x="8621487" y="3159170"/>
            <a:ext cx="2599916" cy="348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24"/>
    </mc:Choice>
    <mc:Fallback>
      <p:transition spd="slow" advTm="52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122</Words>
  <Application>Microsoft Office PowerPoint</Application>
  <PresentationFormat>Širokozaslonsko</PresentationFormat>
  <Paragraphs>28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Rezina</vt:lpstr>
      <vt:lpstr>Ponedeljek,11.5. slj</vt:lpstr>
      <vt:lpstr>    TUKAJ SO ODGOVORI NA PREJŠNJA VPRAŠANJA: - ZDRAVSTVENI DOM ALI BOLNIŠNICA - LEKARNA - URGENCA  DA  SE HITREJE IN LAŽJE ZNAJDEMO PA NAM POMAGAJO NAPISI IN OBVESTILA     </vt:lpstr>
      <vt:lpstr>PowerPointova predstavitev</vt:lpstr>
      <vt:lpstr>MAT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Učitelj</cp:lastModifiedBy>
  <cp:revision>15</cp:revision>
  <dcterms:created xsi:type="dcterms:W3CDTF">2020-05-06T21:51:48Z</dcterms:created>
  <dcterms:modified xsi:type="dcterms:W3CDTF">2020-05-07T07:20:51Z</dcterms:modified>
</cp:coreProperties>
</file>