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/>
          <p:nvPr/>
        </p:nvPicPr>
        <p:blipFill>
          <a:blip r:embed="rId4"/>
          <a:stretch>
            <a:fillRect/>
          </a:stretch>
        </p:blipFill>
        <p:spPr>
          <a:xfrm>
            <a:off x="6798557" y="3666595"/>
            <a:ext cx="3079222" cy="271162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76424" y="417689"/>
            <a:ext cx="8791575" cy="1512711"/>
          </a:xfrm>
        </p:spPr>
        <p:txBody>
          <a:bodyPr>
            <a:normAutofit/>
          </a:bodyPr>
          <a:lstStyle/>
          <a:p>
            <a:r>
              <a:rPr lang="sl-SI" dirty="0" smtClean="0"/>
              <a:t>PONEDELJEK, 4.5.</a:t>
            </a:r>
            <a:br>
              <a:rPr lang="sl-SI" dirty="0" smtClean="0"/>
            </a:br>
            <a:r>
              <a:rPr lang="sl-SI" dirty="0" smtClean="0"/>
              <a:t>SLJ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76424" y="2201332"/>
            <a:ext cx="8791575" cy="4402668"/>
          </a:xfrm>
        </p:spPr>
        <p:txBody>
          <a:bodyPr/>
          <a:lstStyle/>
          <a:p>
            <a:r>
              <a:rPr lang="sl-SI" dirty="0" smtClean="0"/>
              <a:t>POZDRAVLJENI UČENCI. UPAM, DA STE LEPO PREŽIVELI POČITNICE IN DA STE SI ODPOČILI.</a:t>
            </a:r>
          </a:p>
          <a:p>
            <a:r>
              <a:rPr lang="sl-SI" dirty="0" smtClean="0"/>
              <a:t>DANES SE NE BOMO UČILI NIČ NOVEGA, LE BRALI IN PISALI BOSTE. ZATO SI PRIPRAVITE DZO IN ODPRITE NA STRANI 4.</a:t>
            </a:r>
          </a:p>
          <a:p>
            <a:endParaRPr lang="sl-SI" dirty="0" smtClean="0"/>
          </a:p>
          <a:p>
            <a:r>
              <a:rPr lang="sl-SI" dirty="0" smtClean="0"/>
              <a:t>OBKROŽITE VSE ČRKE, </a:t>
            </a:r>
          </a:p>
          <a:p>
            <a:r>
              <a:rPr lang="sl-SI" dirty="0" smtClean="0"/>
              <a:t>KI SMO JIH ŽE SPOZNALI.                                                 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04"/>
    </mc:Choice>
    <mc:Fallback xmlns="">
      <p:transition spd="slow" advTm="46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/>
          <p:nvPr/>
        </p:nvPicPr>
        <p:blipFill>
          <a:blip r:embed="rId4"/>
          <a:stretch>
            <a:fillRect/>
          </a:stretch>
        </p:blipFill>
        <p:spPr>
          <a:xfrm>
            <a:off x="5675312" y="4069193"/>
            <a:ext cx="3581400" cy="1600200"/>
          </a:xfrm>
          <a:prstGeom prst="rect">
            <a:avLst/>
          </a:prstGeom>
        </p:spPr>
      </p:pic>
      <p:pic>
        <p:nvPicPr>
          <p:cNvPr id="4" name="Slika 3"/>
          <p:cNvPicPr/>
          <p:nvPr/>
        </p:nvPicPr>
        <p:blipFill>
          <a:blip r:embed="rId5"/>
          <a:stretch>
            <a:fillRect/>
          </a:stretch>
        </p:blipFill>
        <p:spPr>
          <a:xfrm>
            <a:off x="1473200" y="2513012"/>
            <a:ext cx="3352800" cy="1171575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903111"/>
            <a:ext cx="9905999" cy="488809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KOLIKO ČRK NISTE OBKROŽILI?   TE BOMO SPOZNALI KDAJ DRUGIČ.</a:t>
            </a:r>
          </a:p>
          <a:p>
            <a:pPr marL="0" indent="0">
              <a:buNone/>
            </a:pPr>
            <a:r>
              <a:rPr lang="sl-SI" dirty="0" smtClean="0"/>
              <a:t>DANES BOSTE BRALI OD STRANI 10 NAPREJ.  BRALI BOSTE TISTE BESEDE, KI SO OZNAČEME S PERESOM IN SLIKOPISE, KI SO OZNAČENI Z ZVEZDICO.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BERITE  VEZANO IN SI S PRSTOM KAŽITE KJE BERETE.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                                    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0"/>
    </mc:Choice>
    <mc:Fallback xmlns="">
      <p:transition spd="slow" advTm="4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31349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UČENCI, KI BERETE ŽE PRECEJ TEKOČE, BERITE IN REŠUJTE NALOGE NA STRANI 54 IN 55.</a:t>
            </a:r>
            <a:endParaRPr lang="sl-SI" dirty="0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91102" y="1939926"/>
            <a:ext cx="5575476" cy="3862564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50"/>
    </mc:Choice>
    <mc:Fallback xmlns="">
      <p:transition spd="slow" advTm="8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05482"/>
          </a:xfrm>
        </p:spPr>
        <p:txBody>
          <a:bodyPr/>
          <a:lstStyle/>
          <a:p>
            <a:r>
              <a:rPr lang="sl-SI" dirty="0" smtClean="0"/>
              <a:t>MAT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1388532"/>
            <a:ext cx="9905999" cy="513644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KER SMO ŽE SPOZNALI ŠTEVILA DO 20, BOMO NAJPREJ PREŠTEVALI.</a:t>
            </a:r>
          </a:p>
          <a:p>
            <a:pPr marL="0" indent="0">
              <a:buNone/>
            </a:pPr>
            <a:r>
              <a:rPr lang="sl-SI" dirty="0" smtClean="0"/>
              <a:t>ZAČELI BOMO OD 1 DO 20.</a:t>
            </a:r>
          </a:p>
          <a:p>
            <a:pPr marL="0" indent="0">
              <a:buNone/>
            </a:pPr>
            <a:r>
              <a:rPr lang="sl-SI" dirty="0" smtClean="0"/>
              <a:t>SEDAJ PA ŠE OD 20 DO 1. LAHKO SI POMAGATE S ŠTEVILSKIM TRAKOM.</a:t>
            </a:r>
          </a:p>
          <a:p>
            <a:pPr marL="0" indent="0">
              <a:buNone/>
            </a:pPr>
            <a:r>
              <a:rPr lang="sl-SI" dirty="0" smtClean="0"/>
              <a:t>DANES BOMO REŠEVALI NALOGE </a:t>
            </a:r>
          </a:p>
          <a:p>
            <a:pPr marL="0" indent="0">
              <a:buNone/>
            </a:pPr>
            <a:r>
              <a:rPr lang="sl-SI" dirty="0" smtClean="0"/>
              <a:t>V SDZ 3 NA STRANI 16.</a:t>
            </a:r>
            <a:endParaRPr lang="sl-SI" dirty="0"/>
          </a:p>
        </p:txBody>
      </p:sp>
      <p:pic>
        <p:nvPicPr>
          <p:cNvPr id="4" name="Slika 3"/>
          <p:cNvPicPr/>
          <p:nvPr/>
        </p:nvPicPr>
        <p:blipFill>
          <a:blip r:embed="rId4"/>
          <a:stretch>
            <a:fillRect/>
          </a:stretch>
        </p:blipFill>
        <p:spPr>
          <a:xfrm>
            <a:off x="5745515" y="3330223"/>
            <a:ext cx="4279018" cy="284674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13"/>
    </mc:Choice>
    <mc:Fallback xmlns="">
      <p:transition spd="slow" advTm="18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08771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PRI NASLEDNJI NALOGI MORATE VSTAVLJATI ZNAKE</a:t>
            </a:r>
            <a:endParaRPr lang="sl-SI" dirty="0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07733" y="1648178"/>
            <a:ext cx="6581423" cy="4075289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7"/>
    </mc:Choice>
    <mc:Fallback xmlns="">
      <p:transition spd="slow" advTm="1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560238"/>
          </a:xfrm>
        </p:spPr>
        <p:txBody>
          <a:bodyPr>
            <a:normAutofit fontScale="90000"/>
          </a:bodyPr>
          <a:lstStyle/>
          <a:p>
            <a:r>
              <a:rPr lang="sl-SI" sz="2800" dirty="0" smtClean="0"/>
              <a:t>PRI ZADNJI NALOGI BOSTE UREJALI ŠTEVILA PO VELIKOSTI. PRIPRAVITE SI KARTONČKE S ŠTEVILI. NAJPREJ IZBERITE ŠTEVILA, KI SO ZAPISANA V PRVEM OKENCU IN JIH UREDITE PO VELIKOSTI TAKO, DA ZAČNETE Z NAJMANJŠIM ŠTEVILOM. ŠTEVILA PREPIŠITE NA ČRTICE.</a:t>
            </a:r>
            <a:br>
              <a:rPr lang="sl-SI" sz="2800" dirty="0" smtClean="0"/>
            </a:br>
            <a:r>
              <a:rPr lang="sl-SI" sz="2800" dirty="0" smtClean="0"/>
              <a:t>SEDAJ PA ŠE IZBERITE ŠTEVILA, KI SO ZAPISANA V DRUGEM OKENCU IN JIH UREDITE OD NAJVEČJEGA DO NAJMANJŠEGA TER JIH PREPIŠITE NA ČRTICE V OKVIRČKU.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1290" y="3296356"/>
            <a:ext cx="6267097" cy="2636925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28"/>
    </mc:Choice>
    <mc:Fallback xmlns="">
      <p:transition spd="slow" advTm="8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zje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TM04033919[[fn=Vezje]]</Template>
  <TotalTime>470</TotalTime>
  <Words>217</Words>
  <Application>Microsoft Office PowerPoint</Application>
  <PresentationFormat>Širokozaslonsko</PresentationFormat>
  <Paragraphs>23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Vezje</vt:lpstr>
      <vt:lpstr>PONEDELJEK, 4.5. SLJ</vt:lpstr>
      <vt:lpstr>PowerPointova predstavitev</vt:lpstr>
      <vt:lpstr>UČENCI, KI BERETE ŽE PRECEJ TEKOČE, BERITE IN REŠUJTE NALOGE NA STRANI 54 IN 55.</vt:lpstr>
      <vt:lpstr>MAT</vt:lpstr>
      <vt:lpstr>PRI NASLEDNJI NALOGI MORATE VSTAVLJATI ZNAKE</vt:lpstr>
      <vt:lpstr>PRI ZADNJI NALOGI BOSTE UREJALI ŠTEVILA PO VELIKOSTI. PRIPRAVITE SI KARTONČKE S ŠTEVILI. NAJPREJ IZBERITE ŠTEVILA, KI SO ZAPISANA V PRVEM OKENCU IN JIH UREDITE PO VELIKOSTI TAKO, DA ZAČNETE Z NAJMANJŠIM ŠTEVILOM. ŠTEVILA PREPIŠITE NA ČRTICE. SEDAJ PA ŠE IZBERITE ŠTEVILA, KI SO ZAPISANA V DRUGEM OKENCU IN JIH UREDITE OD NAJVEČJEGA DO NAJMANJŠEGA TER JIH PREPIŠITE NA ČRTICE V OKVIRČKU.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PONEDELJEK, 4.5. SLJ</dc:title>
  <dc:creator>Anemary Puhan</dc:creator>
  <cp:lastModifiedBy>DARJA</cp:lastModifiedBy>
  <cp:revision>13</cp:revision>
  <dcterms:created xsi:type="dcterms:W3CDTF">2020-04-30T22:14:42Z</dcterms:created>
  <dcterms:modified xsi:type="dcterms:W3CDTF">2020-05-02T06:26:17Z</dcterms:modified>
</cp:coreProperties>
</file>