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F9"/>
    <a:srgbClr val="97C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64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3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1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07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84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00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75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62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55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3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722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233C-F1CD-4083-BCA7-39C353390DCE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AFB2-3424-40AE-A41C-9B0DC9182C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20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16" y="239151"/>
            <a:ext cx="10246279" cy="6618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151"/>
            <a:ext cx="9144000" cy="1262111"/>
          </a:xfrm>
        </p:spPr>
        <p:txBody>
          <a:bodyPr>
            <a:normAutofit/>
          </a:bodyPr>
          <a:lstStyle/>
          <a:p>
            <a:r>
              <a:rPr lang="sl-SI" sz="8000" b="1" dirty="0" smtClean="0"/>
              <a:t>POTOČEK</a:t>
            </a:r>
            <a:endParaRPr lang="sl-SI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4873" y="1766327"/>
            <a:ext cx="6096000" cy="1005009"/>
          </a:xfrm>
        </p:spPr>
        <p:txBody>
          <a:bodyPr/>
          <a:lstStyle/>
          <a:p>
            <a:r>
              <a:rPr lang="sl-SI" dirty="0" smtClean="0"/>
              <a:t>JANEZ BITENC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45"/>
    </mc:Choice>
    <mc:Fallback>
      <p:transition spd="slow" advTm="16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20288" y="1521685"/>
            <a:ext cx="11501188" cy="2126043"/>
            <a:chOff x="452069" y="1589002"/>
            <a:chExt cx="11501188" cy="2126043"/>
          </a:xfrm>
        </p:grpSpPr>
        <p:grpSp>
          <p:nvGrpSpPr>
            <p:cNvPr id="4" name="Group 3"/>
            <p:cNvGrpSpPr/>
            <p:nvPr/>
          </p:nvGrpSpPr>
          <p:grpSpPr>
            <a:xfrm>
              <a:off x="452069" y="1589002"/>
              <a:ext cx="11471965" cy="942468"/>
              <a:chOff x="451105" y="2210042"/>
              <a:chExt cx="11471965" cy="94246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842" y="2236928"/>
                <a:ext cx="720000" cy="46510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105" y="236827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766" y="236827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9569" y="2381739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013" y="236827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1740" y="2382214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2333" y="277661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2432" y="221004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2751" y="280368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297" y="2525348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7944" y="2544060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9008" y="2919958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8973" y="236827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1032" y="236827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1711" y="2571130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070" y="2600828"/>
                <a:ext cx="720000" cy="465103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52069" y="2882703"/>
              <a:ext cx="11501188" cy="3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PO  – TO  –   ČEK       PO  –  STOJ          IN       PO    –    VEJ,            KJE       DO   –   MEK        JE      TVOJ,     MI        PO    –     VEJ.</a:t>
              </a:r>
              <a:endParaRPr lang="sl-SI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069" y="3347806"/>
              <a:ext cx="11501188" cy="3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ZA  –  KAJ      PA          NE  –   MI    –   RNO      HI     –    TIŠ,            OD       DO   –     MA         IN       PTI  –  ČKOV     BE   –    ŽIŠ.</a:t>
              </a:r>
              <a:endParaRPr lang="sl-SI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43121" y="4027268"/>
            <a:ext cx="11527785" cy="2563024"/>
            <a:chOff x="356731" y="4091569"/>
            <a:chExt cx="11527785" cy="2563024"/>
          </a:xfrm>
        </p:grpSpPr>
        <p:grpSp>
          <p:nvGrpSpPr>
            <p:cNvPr id="23" name="Group 22"/>
            <p:cNvGrpSpPr/>
            <p:nvPr/>
          </p:nvGrpSpPr>
          <p:grpSpPr>
            <a:xfrm>
              <a:off x="452069" y="4091569"/>
              <a:ext cx="11012435" cy="1712322"/>
              <a:chOff x="480328" y="4732602"/>
              <a:chExt cx="11012435" cy="171232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328" y="5482240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921" y="5711800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933" y="5719508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806" y="5711946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4895" y="571479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5930" y="5513009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7937" y="5319855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2469" y="473260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8736" y="4952125"/>
                <a:ext cx="720000" cy="465103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273" y="512994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297" y="5711800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0060" y="473260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5349" y="5129942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0352" y="5719508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3025" y="5513009"/>
                <a:ext cx="360000" cy="23255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2763" y="5979821"/>
                <a:ext cx="720000" cy="465103"/>
              </a:xfrm>
              <a:prstGeom prst="rect">
                <a:avLst/>
              </a:prstGeom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356731" y="5827469"/>
              <a:ext cx="11501188" cy="3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MOJ    DO – MEK      JE       TAM     POD     GO     –     RO,           KJER     PTI  –  ČKI         VE  –  SE    –    LO           PO   –   JO.</a:t>
              </a:r>
              <a:endParaRPr lang="sl-SI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3328" y="6287354"/>
              <a:ext cx="11501188" cy="367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 smtClean="0"/>
                <a:t>SAJ      VR –  NEM     SE       SPET    POD     GO     –     RO,             KO       DE  –  ŽEK        NA –  MO   –   ČI            ZE  –  MLJO.</a:t>
              </a:r>
              <a:endParaRPr lang="sl-SI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9871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Potoček</a:t>
            </a:r>
            <a:endParaRPr lang="sl-SI" b="1" dirty="0"/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10669706" y="156155"/>
            <a:ext cx="1368188" cy="342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800" dirty="0" smtClean="0"/>
              <a:t>Janez Bitenc</a:t>
            </a:r>
            <a:endParaRPr lang="sl-SI" sz="1800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652"/>
    </mc:Choice>
    <mc:Fallback>
      <p:transition spd="slow" advTm="162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104</Words>
  <Application>Microsoft Office PowerPoint</Application>
  <PresentationFormat>Širokozaslonsko</PresentationFormat>
  <Paragraphs>8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POTOČEK</vt:lpstr>
      <vt:lpstr>Potoček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POTOČEK</dc:title>
  <dc:creator>Urska Prebevsek</dc:creator>
  <cp:lastModifiedBy>DARJA</cp:lastModifiedBy>
  <cp:revision>14</cp:revision>
  <dcterms:created xsi:type="dcterms:W3CDTF">2014-04-08T16:31:43Z</dcterms:created>
  <dcterms:modified xsi:type="dcterms:W3CDTF">2020-04-10T09:56:03Z</dcterms:modified>
</cp:coreProperties>
</file>