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9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6030E9-B963-43BB-A1C7-158ACFEB4C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FF1854C-428D-4661-AE19-C5E724933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B106A5D-6C66-4C35-9CFE-73C80F2EB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321689-5957-489C-8AB5-BEE8607D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32D5BAD-F42E-46F0-82A1-649DC709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2028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674160A-C0DC-449E-8BC2-60FB745A8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8533516D-03D7-4808-971B-463FE0FD05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F653FF-9CBA-4C7C-B78A-1097E95D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7ACC6EE-A35B-4FE3-8CC0-8119B7D1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17B31C4-A110-4786-817B-5ECED80D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2909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32BA0D73-3740-4F09-9C88-341FF7676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EA23249-EA14-4F14-9ED5-AAE999735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02532F-0A86-44C6-B81C-0A9588895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9EA4664-A462-44FD-86D5-00CA7E02B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2178595-A51C-41D4-A4F9-3E5674EFD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95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1D7603-AB50-48A6-B0E2-33C4D13C1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59DD950-3247-406A-A522-ABEB4E590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C636E17-7BDF-4A39-8222-AF44E63FD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54E1467-01C4-4165-9AAE-66A56F26D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8747746-A745-4627-BACA-DB4C6663E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12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065DE-73D3-4281-BCCB-78509D7A6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E748512-1B04-45FE-B2D8-7C0B2E51A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9E2123-8006-44A9-8845-876EA5B17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5B0C009-CAC2-48E6-BFE2-286D48F3D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47C95D3-28A0-442E-8F4C-D67A976E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0090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616EEF-820F-43AA-9C15-301A4B4BF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C2C3F4-D476-41D0-8D45-260A2F8B68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A5C8072-1EDE-4AD1-A2EC-B90C76EC0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35BDFF8-5BEB-4582-8E25-37178637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5045F31-0596-4F10-86A5-D861152E7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4189539-E461-4090-902D-27E408869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051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574E00-9097-4364-B477-0A6A64905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007E536-F7AF-4334-AB36-B827C5929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DF9527ED-F493-4105-967C-7FC708E8F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6B18344-0B5A-45F4-A85A-09F94B5138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B88E48F1-836C-4690-8142-C477150F9C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66C307E-FB5D-4D0E-B897-593F52F46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FC5F2193-8DFE-4C39-93C8-EEBE3BA94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DE276AF8-A3D3-46C2-ABE0-BE81A3EA5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51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9E37E29-DE6D-40CE-90E1-6199B7DBE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76F5E9C-12EF-41BE-B02D-412A5EC5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12392DA-8F02-4EAC-823C-412FE3E4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005F0E9-1E71-4057-9B78-CF49A78AC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3575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C0BF47D-1BE5-4CEE-BA55-500771FC3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0DD64B44-5A0F-4636-8191-85D1F7550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E5A1754-8A8C-4F29-B12A-59383CC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647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2B0652-3379-420D-8EE3-E88013347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0978E2-657F-4604-9DF4-01BA2783D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0E5F530-BDA4-4008-9F8A-A18FCBA2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641B58C-7995-4E68-8AC8-A66158CB5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5A37E6C-085B-44AE-A432-6B99F179E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C1F843E-2E1D-4F39-AA19-096CC1B3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125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FDB2CF-381A-4D35-92B4-A62664EE8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F51BAB02-06F9-4073-89DC-AB1E031A7A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5DBDFEB-C3DC-468A-98DF-762A6FAF2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18F3DBC2-E3D4-45DD-9B10-C94C014C9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79D0-50BA-48C2-8E65-18163950E5D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F237EB8-DA1A-4BBE-9412-9592B2275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5A8E594-ED3B-4D3D-97A4-CAEE673E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6683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262CFBC-8A6A-4EDF-90A9-6EB2AA97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54C30CC-B751-4942-9DF8-60FF6E4D0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322B44C-D752-405B-BF9F-7A48253814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479D0-50BA-48C2-8E65-18163950E5DE}" type="datetimeFigureOut">
              <a:rPr lang="sl-SI" smtClean="0"/>
              <a:t>19. 03. 2020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A36A4A3-0A18-440D-A016-29989F13B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B62440B-FD0C-45BE-8F9A-911C766884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2E72B-6F06-4B78-836F-AD34F0DEC9F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4137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CF5A4E4-0F6F-4F59-9CC8-240B7588B0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45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D76E0F2-7987-465A-BEB3-C5A31A1A1F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64034D2-F093-413C-93A5-05C9D57CCD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6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D31F8ED-69AB-4360-98B7-7685216D6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487" y="66675"/>
            <a:ext cx="8963025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8F085487-0627-4B90-A093-530DB63B25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2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FD17F35-509D-430E-958C-90BA934B32A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3252" y="0"/>
            <a:ext cx="12165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1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18D6ECC-9B12-4EA4-9D9C-78A13A1935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7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A741156D-9598-4CD1-B41E-81D8B4A5B5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BB80990-303E-4792-B925-DB66EC3758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3279DB4B-AB20-420D-9DAA-60228FA17B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0"/>
            <a:ext cx="4114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06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D3CDF26-CFA7-47F0-8A65-012FE0A3FA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EE357B1-3822-4C78-9520-FFBD87D12A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6999" y="1500187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6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Širokozaslonsko</PresentationFormat>
  <Paragraphs>0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Darja</cp:lastModifiedBy>
  <cp:revision>2</cp:revision>
  <dcterms:created xsi:type="dcterms:W3CDTF">2020-03-19T10:53:19Z</dcterms:created>
  <dcterms:modified xsi:type="dcterms:W3CDTF">2020-03-19T19:08:43Z</dcterms:modified>
</cp:coreProperties>
</file>