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agram poteka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D717AE-2448-48FD-8C18-21C3969AD67D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3DD452-EF32-47E0-B7BE-BE9267A34E7B}" type="slidenum">
              <a:rPr lang="sl-SI" smtClean="0"/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7406640" cy="4680520"/>
          </a:xfrm>
        </p:spPr>
        <p:txBody>
          <a:bodyPr>
            <a:noAutofit/>
          </a:bodyPr>
          <a:lstStyle/>
          <a:p>
            <a:pPr algn="ctr"/>
            <a:r>
              <a:rPr lang="sl-SI" sz="9600" smtClean="0"/>
              <a:t>POMLAD</a:t>
            </a:r>
            <a:br>
              <a:rPr lang="sl-SI" sz="9600" smtClean="0"/>
            </a:br>
            <a:r>
              <a:rPr lang="sl-SI" sz="3200" smtClean="0"/>
              <a:t>1.razred-spoznavanje okolja</a:t>
            </a:r>
            <a:r>
              <a:rPr lang="sl-SI" sz="9600" smtClean="0"/>
              <a:t/>
            </a:r>
            <a:br>
              <a:rPr lang="sl-SI" sz="9600" smtClean="0"/>
            </a:br>
            <a:endParaRPr lang="sl-SI" sz="960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2560" y="908720"/>
            <a:ext cx="7406640" cy="3456384"/>
          </a:xfrm>
        </p:spPr>
        <p:txBody>
          <a:bodyPr/>
          <a:lstStyle/>
          <a:p>
            <a:endParaRPr lang="sl-SI" smtClean="0"/>
          </a:p>
          <a:p>
            <a:endParaRPr lang="sl-SI"/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25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pPr marL="82296" indent="0">
              <a:buNone/>
            </a:pPr>
            <a:r>
              <a:rPr lang="sl-SI" cap="all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Dnevi se daljšajo, noči pa krajšajo.</a:t>
            </a:r>
          </a:p>
          <a:p>
            <a:endParaRPr lang="sl-SI"/>
          </a:p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21" y="980728"/>
            <a:ext cx="414105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64" y="4111160"/>
            <a:ext cx="3645397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33" y="1160728"/>
            <a:ext cx="3394885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25" y="4111160"/>
            <a:ext cx="3685248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1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CVETENJE-cvetlice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sl-SI" smtClean="0"/>
          </a:p>
          <a:p>
            <a:pPr marL="82296" indent="0">
              <a:buNone/>
            </a:pPr>
            <a:endParaRPr lang="sl-SI"/>
          </a:p>
          <a:p>
            <a:pPr marL="82296" indent="0">
              <a:buNone/>
            </a:pPr>
            <a:endParaRPr lang="sl-SI" smtClean="0"/>
          </a:p>
          <a:p>
            <a:pPr marL="82296" indent="0">
              <a:buNone/>
            </a:pPr>
            <a:endParaRPr lang="sl-SI"/>
          </a:p>
          <a:p>
            <a:pPr marL="82296" indent="0">
              <a:buNone/>
            </a:pPr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927">
            <a:off x="1371544" y="1739971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185">
            <a:off x="4433318" y="13723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558">
            <a:off x="6550839" y="3559915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131">
            <a:off x="2195736" y="450912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drevesa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51080"/>
            <a:ext cx="2931774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94" y="1196752"/>
            <a:ext cx="294848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77" y="963080"/>
            <a:ext cx="2787588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149080"/>
            <a:ext cx="2739526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08" y="3428999"/>
            <a:ext cx="2049357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SEJEMO IN SADIMO</a:t>
            </a:r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207">
            <a:off x="1238594" y="1736385"/>
            <a:ext cx="3354094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386">
            <a:off x="3930115" y="4246390"/>
            <a:ext cx="3299996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30">
            <a:off x="4900210" y="1949463"/>
            <a:ext cx="3094819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3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mtClean="0"/>
              <a:t>PTICE SELIVKE, </a:t>
            </a:r>
            <a:r>
              <a:rPr lang="sl-SI" sz="3200" smtClean="0"/>
              <a:t>prihajajo v naše kraje</a:t>
            </a:r>
            <a:endParaRPr lang="sl-SI" sz="3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877">
            <a:off x="2422002" y="1584303"/>
            <a:ext cx="1986792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012">
            <a:off x="4581933" y="4124675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474">
            <a:off x="5323012" y="1726237"/>
            <a:ext cx="2736000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601">
            <a:off x="1984922" y="4221088"/>
            <a:ext cx="183600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6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mtClean="0"/>
              <a:t>ZIMSKI ZASPANCI </a:t>
            </a:r>
            <a:r>
              <a:rPr lang="sl-SI" sz="3200" smtClean="0"/>
              <a:t>se prebujajo</a:t>
            </a:r>
            <a:endParaRPr lang="sl-SI" sz="32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16">
            <a:off x="1387772" y="1628800"/>
            <a:ext cx="3664289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895">
            <a:off x="1420657" y="4325235"/>
            <a:ext cx="353571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1">
            <a:off x="5652120" y="1664800"/>
            <a:ext cx="3057228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708">
            <a:off x="5792205" y="4199235"/>
            <a:ext cx="2349479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38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25</Words>
  <Application>Microsoft Office PowerPoint</Application>
  <PresentationFormat>Diaprojekcija na zaslonu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Gill Sans MT</vt:lpstr>
      <vt:lpstr>Verdana</vt:lpstr>
      <vt:lpstr>Wingdings 2</vt:lpstr>
      <vt:lpstr>Solsticij</vt:lpstr>
      <vt:lpstr>POMLAD 1.razred-spoznavanje okolja </vt:lpstr>
      <vt:lpstr>PowerPointova predstavitev</vt:lpstr>
      <vt:lpstr>CVETENJE-cvetlice</vt:lpstr>
      <vt:lpstr>drevesa</vt:lpstr>
      <vt:lpstr>SEJEMO IN SADIMO</vt:lpstr>
      <vt:lpstr>PTICE SELIVKE, prihajajo v naše kraje</vt:lpstr>
      <vt:lpstr>ZIMSKI ZASPANCI se prebujajo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POMLAD 1.razred-spoznavanje okolja</dc:title>
  <dc:creator>pc</dc:creator>
  <cp:lastModifiedBy>DARJA</cp:lastModifiedBy>
  <cp:revision>7</cp:revision>
  <dcterms:created xsi:type="dcterms:W3CDTF">2014-04-18T16:46:30Z</dcterms:created>
  <dcterms:modified xsi:type="dcterms:W3CDTF">2020-03-25T16:42:39Z</dcterms:modified>
</cp:coreProperties>
</file>