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390-DE89-445D-AFC6-78522C563E1F}" type="datetimeFigureOut">
              <a:rPr lang="sl-SI" smtClean="0"/>
              <a:t>10.4.2020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8A7A-5822-4177-BB39-2286721979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043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390-DE89-445D-AFC6-78522C563E1F}" type="datetimeFigureOut">
              <a:rPr lang="sl-SI" smtClean="0"/>
              <a:t>10.4.2020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8A7A-5822-4177-BB39-2286721979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805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390-DE89-445D-AFC6-78522C563E1F}" type="datetimeFigureOut">
              <a:rPr lang="sl-SI" smtClean="0"/>
              <a:t>10.4.2020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8A7A-5822-4177-BB39-2286721979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52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390-DE89-445D-AFC6-78522C563E1F}" type="datetimeFigureOut">
              <a:rPr lang="sl-SI" smtClean="0"/>
              <a:t>10.4.2020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8A7A-5822-4177-BB39-2286721979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332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390-DE89-445D-AFC6-78522C563E1F}" type="datetimeFigureOut">
              <a:rPr lang="sl-SI" smtClean="0"/>
              <a:t>10.4.2020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8A7A-5822-4177-BB39-2286721979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448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390-DE89-445D-AFC6-78522C563E1F}" type="datetimeFigureOut">
              <a:rPr lang="sl-SI" smtClean="0"/>
              <a:t>10.4.2020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8A7A-5822-4177-BB39-2286721979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724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390-DE89-445D-AFC6-78522C563E1F}" type="datetimeFigureOut">
              <a:rPr lang="sl-SI" smtClean="0"/>
              <a:t>10.4.2020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8A7A-5822-4177-BB39-2286721979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786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390-DE89-445D-AFC6-78522C563E1F}" type="datetimeFigureOut">
              <a:rPr lang="sl-SI" smtClean="0"/>
              <a:t>10.4.2020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8A7A-5822-4177-BB39-2286721979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890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390-DE89-445D-AFC6-78522C563E1F}" type="datetimeFigureOut">
              <a:rPr lang="sl-SI" smtClean="0"/>
              <a:t>10.4.2020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8A7A-5822-4177-BB39-2286721979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025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390-DE89-445D-AFC6-78522C563E1F}" type="datetimeFigureOut">
              <a:rPr lang="sl-SI" smtClean="0"/>
              <a:t>10.4.2020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8A7A-5822-4177-BB39-2286721979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963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390-DE89-445D-AFC6-78522C563E1F}" type="datetimeFigureOut">
              <a:rPr lang="sl-SI" smtClean="0"/>
              <a:t>10.4.2020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8A7A-5822-4177-BB39-2286721979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648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0A390-DE89-445D-AFC6-78522C563E1F}" type="datetimeFigureOut">
              <a:rPr lang="sl-SI" smtClean="0"/>
              <a:t>10.4.2020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A8A7A-5822-4177-BB39-2286721979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574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4. TEDEN</a:t>
            </a:r>
            <a:br>
              <a:rPr lang="sl-SI" dirty="0" smtClean="0"/>
            </a:br>
            <a:r>
              <a:rPr lang="sl-SI" dirty="0" smtClean="0"/>
              <a:t>Torek, 14.4.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450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SLJ</a:t>
            </a:r>
            <a:endParaRPr lang="sl-SI" dirty="0"/>
          </a:p>
        </p:txBody>
      </p:sp>
      <p:pic>
        <p:nvPicPr>
          <p:cNvPr id="4" name="Označba mesta vsebine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017" y="2337019"/>
            <a:ext cx="3344156" cy="4351338"/>
          </a:xfrm>
          <a:prstGeom prst="rect">
            <a:avLst/>
          </a:prstGeom>
        </p:spPr>
      </p:pic>
      <p:sp>
        <p:nvSpPr>
          <p:cNvPr id="5" name="Pravokotnik 4"/>
          <p:cNvSpPr/>
          <p:nvPr/>
        </p:nvSpPr>
        <p:spPr>
          <a:xfrm>
            <a:off x="787757" y="1690688"/>
            <a:ext cx="7956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l-SI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DANES BOŠ SPOZNAL-A NOVO PRAVLJICO. NAJPREJ JO POSLUŠAJ.</a:t>
            </a:r>
            <a:endParaRPr lang="sl-SI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6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2580" y="365125"/>
            <a:ext cx="10671220" cy="6215979"/>
          </a:xfrm>
        </p:spPr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cap="all" dirty="0" smtClean="0"/>
              <a:t>Katere osebe nastopajo v  pravljici?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cap="all" dirty="0" smtClean="0">
                <a:solidFill>
                  <a:srgbClr val="7030A0"/>
                </a:solidFill>
              </a:rPr>
              <a:t>Katera je glavna književna oseba? POVEJ KAJ O NJEJ.</a:t>
            </a:r>
            <a:r>
              <a:rPr lang="sl-SI" dirty="0" smtClean="0">
                <a:solidFill>
                  <a:srgbClr val="7030A0"/>
                </a:solidFill>
              </a:rPr>
              <a:t/>
            </a:r>
            <a:br>
              <a:rPr lang="sl-SI" dirty="0" smtClean="0">
                <a:solidFill>
                  <a:srgbClr val="7030A0"/>
                </a:solidFill>
              </a:rPr>
            </a:br>
            <a:r>
              <a:rPr lang="sl-SI" cap="all" dirty="0" smtClean="0">
                <a:solidFill>
                  <a:schemeClr val="accent2">
                    <a:lumMod val="50000"/>
                  </a:schemeClr>
                </a:solidFill>
              </a:rPr>
              <a:t>Kakšna je teta </a:t>
            </a:r>
            <a:r>
              <a:rPr lang="sl-SI" cap="all" dirty="0" err="1" smtClean="0">
                <a:solidFill>
                  <a:schemeClr val="accent2">
                    <a:lumMod val="50000"/>
                  </a:schemeClr>
                </a:solidFill>
              </a:rPr>
              <a:t>Otilija</a:t>
            </a:r>
            <a:r>
              <a:rPr lang="sl-SI" cap="all" dirty="0" smtClean="0">
                <a:solidFill>
                  <a:schemeClr val="accent2">
                    <a:lumMod val="50000"/>
                  </a:schemeClr>
                </a:solidFill>
              </a:rPr>
              <a:t>? </a:t>
            </a:r>
            <a:r>
              <a:rPr lang="sl-SI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l-SI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l-SI" cap="all" dirty="0" smtClean="0"/>
              <a:t>Kdo pazi Jureta, ko sta starša v službi?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cap="all" dirty="0" smtClean="0">
                <a:solidFill>
                  <a:srgbClr val="002060"/>
                </a:solidFill>
              </a:rPr>
              <a:t>Kaj je Jure delal pri kosilu? Zakaj? Ste kdaj podobni Juretu? Pripovedujte.</a:t>
            </a:r>
            <a:r>
              <a:rPr lang="sl-SI" dirty="0" smtClean="0">
                <a:solidFill>
                  <a:srgbClr val="002060"/>
                </a:solidFill>
              </a:rPr>
              <a:t/>
            </a:r>
            <a:br>
              <a:rPr lang="sl-SI" dirty="0" smtClean="0">
                <a:solidFill>
                  <a:srgbClr val="002060"/>
                </a:solidFill>
              </a:rPr>
            </a:br>
            <a:r>
              <a:rPr lang="sl-SI" cap="all" dirty="0" smtClean="0">
                <a:solidFill>
                  <a:schemeClr val="accent2">
                    <a:lumMod val="50000"/>
                  </a:schemeClr>
                </a:solidFill>
              </a:rPr>
              <a:t>Kaj je rekla teta </a:t>
            </a:r>
            <a:r>
              <a:rPr lang="sl-SI" cap="all" dirty="0" err="1" smtClean="0">
                <a:solidFill>
                  <a:schemeClr val="accent2">
                    <a:lumMod val="50000"/>
                  </a:schemeClr>
                </a:solidFill>
              </a:rPr>
              <a:t>Otilija</a:t>
            </a:r>
            <a:r>
              <a:rPr lang="sl-SI" cap="all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r>
              <a:rPr lang="sl-SI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l-SI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l-SI" cap="all" dirty="0" smtClean="0"/>
              <a:t>Kaj se je zgodilo potem? Zakaj se je to zgodilo?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46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cap="all" dirty="0"/>
              <a:t>SE SPOMNIŠ PRAVLJICE JANČEK JEŽEK?  KOMU JE JANČEK NAGAJAL IN KOMU JURE?</a:t>
            </a:r>
            <a:endParaRPr lang="sl-SI" dirty="0"/>
          </a:p>
          <a:p>
            <a:r>
              <a:rPr lang="sl-SI" cap="all" dirty="0">
                <a:solidFill>
                  <a:srgbClr val="008000"/>
                </a:solidFill>
              </a:rPr>
              <a:t>V ČEM STA SI OBE PRAVLJICI PODOBNI? ( </a:t>
            </a:r>
            <a:r>
              <a:rPr lang="sl-SI" dirty="0">
                <a:solidFill>
                  <a:srgbClr val="008000"/>
                </a:solidFill>
              </a:rPr>
              <a:t>v pravljicah se dogajajo čudeži.)</a:t>
            </a:r>
          </a:p>
          <a:p>
            <a:r>
              <a:rPr lang="sl-SI" cap="all" dirty="0"/>
              <a:t>KAKO STA SE KONČALI OBE PRAVLJICI, NESREČNO ALI SREČNO?</a:t>
            </a:r>
            <a:endParaRPr lang="sl-SI" dirty="0"/>
          </a:p>
          <a:p>
            <a:r>
              <a:rPr lang="sl-SI" cap="all" dirty="0">
                <a:solidFill>
                  <a:srgbClr val="FF0000"/>
                </a:solidFill>
              </a:rPr>
              <a:t>v pravljični zvezek nariši Jureta, ne pozabi napisati naslov.</a:t>
            </a:r>
            <a:endParaRPr lang="sl-SI" dirty="0">
              <a:solidFill>
                <a:srgbClr val="FF0000"/>
              </a:solidFill>
            </a:endParaRPr>
          </a:p>
          <a:p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71</Words>
  <Application>Microsoft Office PowerPoint</Application>
  <PresentationFormat>Širokozaslonsko</PresentationFormat>
  <Paragraphs>8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Officeova tema</vt:lpstr>
      <vt:lpstr>4. TEDEN Torek, 14.4.</vt:lpstr>
      <vt:lpstr>SLJ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TEDEN Torek, 14.4.</dc:title>
  <dc:creator>Anemary Puhan</dc:creator>
  <cp:lastModifiedBy>Anemary Puhan</cp:lastModifiedBy>
  <cp:revision>2</cp:revision>
  <dcterms:created xsi:type="dcterms:W3CDTF">2020-04-10T08:40:38Z</dcterms:created>
  <dcterms:modified xsi:type="dcterms:W3CDTF">2020-04-10T08:46:41Z</dcterms:modified>
</cp:coreProperties>
</file>