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SREDA, 15.4.</a:t>
            </a:r>
            <a:br>
              <a:rPr lang="sl-SI" dirty="0"/>
            </a:br>
            <a:r>
              <a:rPr lang="sl-SI" dirty="0"/>
              <a:t>SLJ</a:t>
            </a:r>
            <a:br>
              <a:rPr lang="sl-SI" dirty="0"/>
            </a:br>
            <a:r>
              <a:rPr lang="sl-SI" dirty="0"/>
              <a:t> </a:t>
            </a:r>
            <a:br>
              <a:rPr lang="sl-SI" dirty="0"/>
            </a:br>
            <a:r>
              <a:rPr lang="sl-SI" dirty="0"/>
              <a:t>SPOZNALI BOMO NOVO ČRKO </a:t>
            </a:r>
            <a:r>
              <a:rPr lang="sl-SI" b="1" dirty="0"/>
              <a:t>P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38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244700"/>
            <a:ext cx="10363826" cy="55465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PROSI STARŠE, DA TI NA SPLETU OPREJO PORAL, LILIBI IN ELEKTRONSKI DELOVNI ZVEZEK  ZA OPISMENJEVANJE 1. DEL,</a:t>
            </a:r>
            <a:endParaRPr lang="sl-SI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 STRANI 49 IN S KLIKOM NA MODRO IKONO SI ODPRI INTERAKTIVNE NALOGE.</a:t>
            </a:r>
            <a:endParaRPr lang="sl-SI" sz="18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76" y="1879158"/>
            <a:ext cx="5761219" cy="4285859"/>
          </a:xfrm>
          <a:prstGeom prst="rect">
            <a:avLst/>
          </a:prstGeom>
        </p:spPr>
      </p:pic>
      <p:sp>
        <p:nvSpPr>
          <p:cNvPr id="6" name="Puščica gor 5"/>
          <p:cNvSpPr/>
          <p:nvPr/>
        </p:nvSpPr>
        <p:spPr>
          <a:xfrm>
            <a:off x="8246437" y="2446450"/>
            <a:ext cx="180975" cy="5715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67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ČE ŽELIŠ LAHKO REŠIŠ VSE.</a:t>
            </a:r>
            <a:br>
              <a:rPr lang="sl-SI" dirty="0"/>
            </a:br>
            <a:r>
              <a:rPr lang="sl-SI" dirty="0"/>
              <a:t> </a:t>
            </a:r>
            <a:br>
              <a:rPr lang="sl-SI" dirty="0"/>
            </a:br>
            <a:r>
              <a:rPr lang="sl-SI"/>
              <a:t>V ABC ZVEZEK NAPIŠI MAVRIČNI  P IN VADI PISANJE ČRKE P. </a:t>
            </a:r>
            <a:br>
              <a:rPr lang="sl-SI"/>
            </a:br>
            <a:r>
              <a:rPr lang="sl-SI"/>
              <a:t> </a:t>
            </a:r>
            <a:br>
              <a:rPr lang="sl-SI"/>
            </a:b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140665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5</TotalTime>
  <Words>45</Words>
  <Application>Microsoft Office PowerPoint</Application>
  <PresentationFormat>Širokozaslonsko</PresentationFormat>
  <Paragraphs>4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Tw Cen MT</vt:lpstr>
      <vt:lpstr>Kapljica</vt:lpstr>
      <vt:lpstr>SREDA, 15.4. SLJ   SPOZNALI BOMO NOVO ČRKO P </vt:lpstr>
      <vt:lpstr>PowerPointova predstavitev</vt:lpstr>
      <vt:lpstr>ČE ŽELIŠ LAHKO REŠIŠ VSE.   V ABC ZVEZEK NAPIŠI MAVRIČNI  P IN VADI PISANJE ČRKE P.  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SREDA, 15.4. SLJ   SPOZNALI BOMO NOVO ČRKO P </dc:title>
  <dc:creator>Anemary Puhan</dc:creator>
  <cp:lastModifiedBy>Anemary Puhan</cp:lastModifiedBy>
  <cp:revision>1</cp:revision>
  <dcterms:created xsi:type="dcterms:W3CDTF">2020-04-10T10:26:03Z</dcterms:created>
  <dcterms:modified xsi:type="dcterms:W3CDTF">2020-04-10T10:31:19Z</dcterms:modified>
</cp:coreProperties>
</file>