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75763" y="579550"/>
            <a:ext cx="10628849" cy="953036"/>
          </a:xfrm>
        </p:spPr>
        <p:txBody>
          <a:bodyPr>
            <a:normAutofit fontScale="90000"/>
          </a:bodyPr>
          <a:lstStyle/>
          <a:p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PETEK, 15.5.</a:t>
            </a:r>
            <a:b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</a:t>
            </a:r>
            <a:endParaRPr lang="sl-S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797" y="1622739"/>
            <a:ext cx="10100815" cy="4280924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 STR. 24</a:t>
            </a:r>
          </a:p>
          <a:p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/>
          <p:nvPr/>
        </p:nvPicPr>
        <p:blipFill rotWithShape="1">
          <a:blip r:embed="rId4"/>
          <a:srcRect l="35880" t="15879" r="35846" b="12370"/>
          <a:stretch/>
        </p:blipFill>
        <p:spPr bwMode="auto">
          <a:xfrm>
            <a:off x="4880156" y="1289154"/>
            <a:ext cx="4113942" cy="5306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2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90"/>
    </mc:Choice>
    <mc:Fallback>
      <p:transition spd="slow" advTm="49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4101" y="624110"/>
            <a:ext cx="9920511" cy="753929"/>
          </a:xfrm>
        </p:spPr>
        <p:txBody>
          <a:bodyPr/>
          <a:lstStyle/>
          <a:p>
            <a:r>
              <a:rPr lang="sl-SI" dirty="0" smtClean="0"/>
              <a:t>SLJ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53037" y="1545465"/>
            <a:ext cx="10551575" cy="43657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 smtClean="0"/>
              <a:t>ŠE ENO ČRKO BOMO SPOZNALI.</a:t>
            </a:r>
          </a:p>
          <a:p>
            <a:pPr marL="0" indent="0">
              <a:buNone/>
            </a:pPr>
            <a:r>
              <a:rPr lang="sl-SI" dirty="0" smtClean="0"/>
              <a:t>SEDAJ ŽE VESTE, DA NAJPREJ REŠITE</a:t>
            </a:r>
          </a:p>
          <a:p>
            <a:pPr marL="0" indent="0">
              <a:buNone/>
            </a:pPr>
            <a:r>
              <a:rPr lang="sl-SI" dirty="0" smtClean="0"/>
              <a:t>INTERAKTIVNE NALOGE IN POTEM V </a:t>
            </a:r>
          </a:p>
          <a:p>
            <a:pPr marL="0" indent="0">
              <a:buNone/>
            </a:pPr>
            <a:r>
              <a:rPr lang="sl-SI" dirty="0" smtClean="0"/>
              <a:t>ZVEZEK NARIŠETE MAVRIČNI </a:t>
            </a:r>
            <a:r>
              <a:rPr lang="sl-SI" b="1" dirty="0" smtClean="0"/>
              <a:t>Ž. </a:t>
            </a:r>
          </a:p>
          <a:p>
            <a:pPr marL="0" indent="0">
              <a:buNone/>
            </a:pPr>
            <a:r>
              <a:rPr lang="sl-SI" b="1" dirty="0" smtClean="0"/>
              <a:t>PRI PISANJU ČRKE BODITE POZORNI NA</a:t>
            </a:r>
          </a:p>
          <a:p>
            <a:pPr marL="0" indent="0">
              <a:buNone/>
            </a:pPr>
            <a:r>
              <a:rPr lang="sl-SI" b="1" dirty="0" smtClean="0"/>
              <a:t>POTEZNOST.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TUDI V DZO REŠITE NALOGE.</a:t>
            </a:r>
          </a:p>
          <a:p>
            <a:pPr marL="0" indent="0">
              <a:buNone/>
            </a:pPr>
            <a:r>
              <a:rPr lang="sl-SI" dirty="0" smtClean="0"/>
              <a:t>ZELO POMEMBNO JE, DA NE POZABITE</a:t>
            </a:r>
          </a:p>
          <a:p>
            <a:pPr marL="0" indent="0">
              <a:buNone/>
            </a:pPr>
            <a:r>
              <a:rPr lang="sl-SI" dirty="0" smtClean="0"/>
              <a:t>BRATI.</a:t>
            </a:r>
          </a:p>
          <a:p>
            <a:pPr marL="0" indent="0">
              <a:buNone/>
            </a:pPr>
            <a:r>
              <a:rPr lang="sl-SI" dirty="0" smtClean="0"/>
              <a:t>V PONEDELJEK VAS BOM POSLUŠALA V </a:t>
            </a:r>
          </a:p>
          <a:p>
            <a:pPr marL="0" indent="0">
              <a:buNone/>
            </a:pPr>
            <a:r>
              <a:rPr lang="sl-SI" dirty="0" smtClean="0"/>
              <a:t>ŽIVO.</a:t>
            </a:r>
          </a:p>
          <a:p>
            <a:pPr marL="0" indent="0">
              <a:buNone/>
            </a:pPr>
            <a:r>
              <a:rPr lang="sl-SI" dirty="0" smtClean="0"/>
              <a:t>ŽELIM VAM RAZIGRAN KONEC TEDNA!</a:t>
            </a:r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4"/>
          <a:srcRect l="21495" t="15879" r="21296" b="11488"/>
          <a:stretch/>
        </p:blipFill>
        <p:spPr bwMode="auto">
          <a:xfrm>
            <a:off x="5654496" y="1763265"/>
            <a:ext cx="6537504" cy="4605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uščica gor 4"/>
          <p:cNvSpPr/>
          <p:nvPr/>
        </p:nvSpPr>
        <p:spPr>
          <a:xfrm>
            <a:off x="11708785" y="2292439"/>
            <a:ext cx="279042" cy="69545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63"/>
    </mc:Choice>
    <mc:Fallback>
      <p:transition spd="slow" advTm="76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69</Words>
  <Application>Microsoft Office PowerPoint</Application>
  <PresentationFormat>Širokozaslonsko</PresentationFormat>
  <Paragraphs>15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Times New Roman</vt:lpstr>
      <vt:lpstr>Wingdings 3</vt:lpstr>
      <vt:lpstr>Jata</vt:lpstr>
      <vt:lpstr>PETEK, 15.5. MAT</vt:lpstr>
      <vt:lpstr>SLJ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PETEK, 15.5. MAT</dc:title>
  <dc:creator>Bodonci</dc:creator>
  <cp:lastModifiedBy>Bodonci</cp:lastModifiedBy>
  <cp:revision>6</cp:revision>
  <dcterms:created xsi:type="dcterms:W3CDTF">2020-05-13T21:44:55Z</dcterms:created>
  <dcterms:modified xsi:type="dcterms:W3CDTF">2020-05-13T22:42:38Z</dcterms:modified>
</cp:coreProperties>
</file>