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10197148" cy="136507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SREDA,13.5.</a:t>
            </a:r>
            <a:br>
              <a:rPr lang="sl-SI" dirty="0" smtClean="0"/>
            </a:br>
            <a:r>
              <a:rPr lang="sl-SI" dirty="0" smtClean="0"/>
              <a:t>MAT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4212" y="2050870"/>
            <a:ext cx="10471468" cy="4336867"/>
          </a:xfrm>
        </p:spPr>
        <p:txBody>
          <a:bodyPr/>
          <a:lstStyle/>
          <a:p>
            <a:r>
              <a:rPr lang="sl-SI" dirty="0" smtClean="0"/>
              <a:t>DANES VAS PRI  MATEMATIKI ČAKA SAMO ENA NALOGA. RAČUNE IZ MODREGA IN ZELENEGA STOLPCA MORATE  NAJPREJ PREPISATI V ZVEZEK IN NATO JIH IZRAČUNATE.</a:t>
            </a:r>
          </a:p>
          <a:p>
            <a:r>
              <a:rPr lang="sl-SI" dirty="0"/>
              <a:t> </a:t>
            </a:r>
          </a:p>
          <a:p>
            <a:endParaRPr lang="sl-SI" dirty="0"/>
          </a:p>
        </p:txBody>
      </p:sp>
      <p:pic>
        <p:nvPicPr>
          <p:cNvPr id="7" name="Slika 6"/>
          <p:cNvPicPr/>
          <p:nvPr/>
        </p:nvPicPr>
        <p:blipFill rotWithShape="1">
          <a:blip r:embed="rId4"/>
          <a:srcRect l="28766" t="26898" r="27214" b="18493"/>
          <a:stretch/>
        </p:blipFill>
        <p:spPr bwMode="auto">
          <a:xfrm>
            <a:off x="3091497" y="2897776"/>
            <a:ext cx="4275955" cy="3633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Zvo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09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85"/>
    </mc:Choice>
    <mc:Fallback>
      <p:transition spd="slow" advTm="17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Označba mesta vsebine 3"/>
          <p:cNvPicPr>
            <a:picLocks noGrp="1"/>
          </p:cNvPicPr>
          <p:nvPr>
            <p:ph idx="1"/>
          </p:nvPr>
        </p:nvPicPr>
        <p:blipFill rotWithShape="1">
          <a:blip r:embed="rId4"/>
          <a:srcRect l="28158" t="27165" r="28117" b="38474"/>
          <a:stretch/>
        </p:blipFill>
        <p:spPr bwMode="auto">
          <a:xfrm>
            <a:off x="1071154" y="822959"/>
            <a:ext cx="9993086" cy="3971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8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642"/>
    </mc:Choice>
    <mc:Fallback>
      <p:transition spd="slow" advTm="39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2" y="313509"/>
            <a:ext cx="8534400" cy="4572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SLJ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4212" y="1867990"/>
            <a:ext cx="10589034" cy="120178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l-SI" sz="2400" dirty="0"/>
              <a:t>D</a:t>
            </a:r>
            <a:r>
              <a:rPr lang="sl-SI" sz="2400" dirty="0" smtClean="0"/>
              <a:t>O KONCA ABECEDE SO NAM OSTALE ŠE SAMO TRI ČRKE IN ENO BOMO SPOZNALI DANES. TO JE</a:t>
            </a:r>
          </a:p>
          <a:p>
            <a:pPr marL="0" indent="0">
              <a:buNone/>
            </a:pPr>
            <a:r>
              <a:rPr lang="sl-SI" sz="2400" dirty="0" smtClean="0"/>
              <a:t> ČRKA Z.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dirty="0" smtClean="0"/>
              <a:t>NAJPREJ SE LOTI REŠEVANJA INTERAKTIVNIH NALOG NA PORTALU LILIBI.</a:t>
            </a:r>
            <a:endParaRPr lang="sl-SI" sz="2400" dirty="0"/>
          </a:p>
        </p:txBody>
      </p:sp>
      <p:pic>
        <p:nvPicPr>
          <p:cNvPr id="4" name="Slika 3"/>
          <p:cNvPicPr/>
          <p:nvPr/>
        </p:nvPicPr>
        <p:blipFill rotWithShape="1">
          <a:blip r:embed="rId4"/>
          <a:srcRect l="21416" t="15713" r="21384" b="11840"/>
          <a:stretch/>
        </p:blipFill>
        <p:spPr bwMode="auto">
          <a:xfrm>
            <a:off x="684212" y="3840480"/>
            <a:ext cx="3294380" cy="2346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uščica dol 4"/>
          <p:cNvSpPr/>
          <p:nvPr/>
        </p:nvSpPr>
        <p:spPr>
          <a:xfrm>
            <a:off x="3696789" y="3304903"/>
            <a:ext cx="182880" cy="535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0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87"/>
    </mc:Choice>
    <mc:Fallback>
      <p:transition spd="slow" advTm="18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4212" y="-1149531"/>
            <a:ext cx="11137674" cy="6897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U</a:t>
            </a:r>
            <a:r>
              <a:rPr lang="sl-SI" dirty="0" smtClean="0"/>
              <a:t>PAM</a:t>
            </a:r>
            <a:r>
              <a:rPr lang="sl-SI" dirty="0"/>
              <a:t>, DA SI BREZ TEŽAV REŠIL-A  VSE NALOGE.</a:t>
            </a:r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pPr marL="0" indent="0">
              <a:buNone/>
            </a:pPr>
            <a:r>
              <a:rPr lang="sl-SI" dirty="0"/>
              <a:t>SEDAJ PA V </a:t>
            </a:r>
            <a:r>
              <a:rPr lang="sl-SI" dirty="0" smtClean="0"/>
              <a:t> ABC ZVEZEK </a:t>
            </a:r>
            <a:r>
              <a:rPr lang="sl-SI" dirty="0"/>
              <a:t>NAPIŠI MAVRIČNI </a:t>
            </a:r>
            <a:r>
              <a:rPr lang="sl-SI" dirty="0" smtClean="0"/>
              <a:t>Z </a:t>
            </a:r>
            <a:r>
              <a:rPr lang="sl-SI" dirty="0"/>
              <a:t>IN VADI PISANJE ČRKE </a:t>
            </a:r>
            <a:r>
              <a:rPr lang="sl-SI" dirty="0" smtClean="0"/>
              <a:t>Z. ČRKO Z PIŠEMO  Z ENO POTEZO, TO POMENI, DA MED PISANJEM ČRKE NE DVIGUJEMO SVINČNIKA.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TUDI V DZO NAPIŠI ČRKO </a:t>
            </a:r>
            <a:r>
              <a:rPr lang="sl-SI" dirty="0" smtClean="0"/>
              <a:t>Z </a:t>
            </a:r>
            <a:r>
              <a:rPr lang="sl-SI" dirty="0"/>
              <a:t>IN VEDNO PAZI DA PIŠEŠ OD ČRTE DO ČRTE. </a:t>
            </a:r>
          </a:p>
          <a:p>
            <a:pPr marL="0" indent="0">
              <a:buNone/>
            </a:pPr>
            <a:r>
              <a:rPr lang="sl-SI" dirty="0" smtClean="0"/>
              <a:t>NASLEDNJA NALOGA JE NEKOLIKO TEŽJA. IZ ENAKO OBARVANIH BESED SESTAVI POVED.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NA KONCU </a:t>
            </a:r>
            <a:r>
              <a:rPr lang="sl-SI" b="1" dirty="0" smtClean="0"/>
              <a:t>NE POZABI BRATI!</a:t>
            </a:r>
            <a:endParaRPr lang="sl-SI" b="1" dirty="0"/>
          </a:p>
        </p:txBody>
      </p:sp>
      <p:pic>
        <p:nvPicPr>
          <p:cNvPr id="5" name="Slika 4"/>
          <p:cNvPicPr/>
          <p:nvPr/>
        </p:nvPicPr>
        <p:blipFill rotWithShape="1">
          <a:blip r:embed="rId4"/>
          <a:srcRect l="21416" t="44278" r="50975" b="35415"/>
          <a:stretch/>
        </p:blipFill>
        <p:spPr bwMode="auto">
          <a:xfrm>
            <a:off x="5146811" y="3695336"/>
            <a:ext cx="5786801" cy="22990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2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211"/>
    </mc:Choice>
    <mc:Fallback>
      <p:transition spd="slow" advTm="92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zina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106</TotalTime>
  <Words>71</Words>
  <Application>Microsoft Office PowerPoint</Application>
  <PresentationFormat>Širokozaslonsko</PresentationFormat>
  <Paragraphs>15</Paragraphs>
  <Slides>4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Century Gothic</vt:lpstr>
      <vt:lpstr>Wingdings 3</vt:lpstr>
      <vt:lpstr>Rezina</vt:lpstr>
      <vt:lpstr>SREDA,13.5. MAT</vt:lpstr>
      <vt:lpstr>PowerPointova predstavitev</vt:lpstr>
      <vt:lpstr>SLJ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SREDA</dc:title>
  <dc:creator>Učitelj</dc:creator>
  <cp:lastModifiedBy>Učitelj</cp:lastModifiedBy>
  <cp:revision>9</cp:revision>
  <dcterms:created xsi:type="dcterms:W3CDTF">2020-05-07T13:16:04Z</dcterms:created>
  <dcterms:modified xsi:type="dcterms:W3CDTF">2020-05-07T15:03:03Z</dcterms:modified>
</cp:coreProperties>
</file>