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sl-SI" smtClean="0"/>
              <a:t>Uredite slog naslova matrice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5/2/2020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sl-SI" smtClean="0"/>
              <a:t>Kliknite ikono, če želite dodati sliko</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sl-SI" smtClean="0"/>
              <a:t>Uredite slog naslova matrice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sl-SI" smtClean="0"/>
              <a:t>Uredite slog naslova matrice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sl-SI" smtClean="0"/>
              <a:t>Uredite slog naslova matrice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sl-SI" smtClean="0"/>
              <a:t>Uredite slog naslova matrice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5/2/2020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sl-SI" smtClean="0"/>
              <a:t>Uredite slog naslova matrice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sl-SI" smtClean="0"/>
              <a:t>Kliknite ikono, če želite dodati sliko</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sl-SI" smtClean="0"/>
              <a:t>Kliknite ikono, če želite dodati sliko</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sl-SI" smtClean="0"/>
              <a:t>Kliknite ikono, če želite dodati sliko</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5/2/2020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sl-SI" smtClean="0"/>
              <a:t>Uredite slog naslova matrice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dirty="0"/>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sl-SI" smtClean="0"/>
              <a:t>Uredite slog naslova matrice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141410" y="3073397"/>
            <a:ext cx="4878391" cy="2717801"/>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172200" y="3073397"/>
            <a:ext cx="4875210" cy="2717801"/>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sl-SI" smtClean="0"/>
              <a:t>Uredite slog naslova matrice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876424" y="1122363"/>
            <a:ext cx="8791575" cy="582259"/>
          </a:xfrm>
        </p:spPr>
        <p:txBody>
          <a:bodyPr>
            <a:normAutofit fontScale="90000"/>
          </a:bodyPr>
          <a:lstStyle/>
          <a:p>
            <a:r>
              <a:rPr lang="sl-SI" dirty="0" smtClean="0"/>
              <a:t>SREDA 6.5.</a:t>
            </a:r>
            <a:br>
              <a:rPr lang="sl-SI" dirty="0" smtClean="0"/>
            </a:br>
            <a:r>
              <a:rPr lang="sl-SI" dirty="0" smtClean="0"/>
              <a:t>MAT</a:t>
            </a:r>
            <a:endParaRPr lang="sl-SI" dirty="0"/>
          </a:p>
        </p:txBody>
      </p:sp>
      <p:sp>
        <p:nvSpPr>
          <p:cNvPr id="3" name="Podnaslov 2"/>
          <p:cNvSpPr>
            <a:spLocks noGrp="1"/>
          </p:cNvSpPr>
          <p:nvPr>
            <p:ph type="subTitle" idx="1"/>
          </p:nvPr>
        </p:nvSpPr>
        <p:spPr>
          <a:xfrm>
            <a:off x="1876424" y="1975556"/>
            <a:ext cx="8791575" cy="4301066"/>
          </a:xfrm>
        </p:spPr>
        <p:txBody>
          <a:bodyPr/>
          <a:lstStyle/>
          <a:p>
            <a:r>
              <a:rPr lang="sl-SI" dirty="0" smtClean="0"/>
              <a:t>DANES BOMO KAR NADALJEVALI V DZ NA STRANI 17.</a:t>
            </a:r>
            <a:endParaRPr lang="sl-SI" dirty="0"/>
          </a:p>
          <a:p>
            <a:endParaRPr lang="sl-SI" dirty="0"/>
          </a:p>
        </p:txBody>
      </p:sp>
      <p:pic>
        <p:nvPicPr>
          <p:cNvPr id="4" name="Slika 3"/>
          <p:cNvPicPr/>
          <p:nvPr/>
        </p:nvPicPr>
        <p:blipFill>
          <a:blip r:embed="rId4"/>
          <a:stretch>
            <a:fillRect/>
          </a:stretch>
        </p:blipFill>
        <p:spPr>
          <a:xfrm>
            <a:off x="5923139" y="3069519"/>
            <a:ext cx="3619500" cy="1847850"/>
          </a:xfrm>
          <a:prstGeom prst="rect">
            <a:avLst/>
          </a:prstGeom>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2916509"/>
      </p:ext>
    </p:extLst>
  </p:cSld>
  <p:clrMapOvr>
    <a:masterClrMapping/>
  </p:clrMapOvr>
  <mc:AlternateContent xmlns:mc="http://schemas.openxmlformats.org/markup-compatibility/2006" xmlns:p14="http://schemas.microsoft.com/office/powerpoint/2010/main">
    <mc:Choice Requires="p14">
      <p:transition spd="slow" p14:dur="2000" advTm="102921"/>
    </mc:Choice>
    <mc:Fallback xmlns="">
      <p:transition spd="slow" advTm="10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41413" y="618518"/>
            <a:ext cx="9905998" cy="487793"/>
          </a:xfrm>
        </p:spPr>
        <p:txBody>
          <a:bodyPr>
            <a:normAutofit fontScale="90000"/>
          </a:bodyPr>
          <a:lstStyle/>
          <a:p>
            <a:r>
              <a:rPr lang="sl-SI" sz="2800" dirty="0" smtClean="0"/>
              <a:t>PRIPRAVITE SI MODRO IN RDEČO BARVICO, KI JU BOSTE POTREBOVALI PRI NASLEDNJI NALOGI.</a:t>
            </a:r>
            <a:endParaRPr lang="sl-SI" sz="2800" dirty="0"/>
          </a:p>
        </p:txBody>
      </p:sp>
      <p:pic>
        <p:nvPicPr>
          <p:cNvPr id="4" name="Označba mesta vsebine 3"/>
          <p:cNvPicPr>
            <a:picLocks noGrp="1"/>
          </p:cNvPicPr>
          <p:nvPr>
            <p:ph idx="1"/>
          </p:nvPr>
        </p:nvPicPr>
        <p:blipFill>
          <a:blip r:embed="rId4"/>
          <a:stretch>
            <a:fillRect/>
          </a:stretch>
        </p:blipFill>
        <p:spPr>
          <a:xfrm>
            <a:off x="2055813" y="2551290"/>
            <a:ext cx="6724650" cy="2570250"/>
          </a:xfrm>
          <a:prstGeom prst="rect">
            <a:avLst/>
          </a:prstGeom>
        </p:spPr>
      </p:pic>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2926367"/>
      </p:ext>
    </p:extLst>
  </p:cSld>
  <p:clrMapOvr>
    <a:masterClrMapping/>
  </p:clrMapOvr>
  <mc:AlternateContent xmlns:mc="http://schemas.openxmlformats.org/markup-compatibility/2006" xmlns:p14="http://schemas.microsoft.com/office/powerpoint/2010/main">
    <mc:Choice Requires="p14">
      <p:transition spd="slow" p14:dur="2000" advTm="94618"/>
    </mc:Choice>
    <mc:Fallback xmlns="">
      <p:transition spd="slow" advTm="9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41413" y="618518"/>
            <a:ext cx="9905998" cy="465215"/>
          </a:xfrm>
        </p:spPr>
        <p:txBody>
          <a:bodyPr>
            <a:normAutofit fontScale="90000"/>
          </a:bodyPr>
          <a:lstStyle/>
          <a:p>
            <a:r>
              <a:rPr lang="sl-SI" dirty="0" smtClean="0"/>
              <a:t>DOLOČANJE PREDHODNIKA IN NASLEDNIKA NEKEMU ŠTEVILU</a:t>
            </a:r>
            <a:endParaRPr lang="sl-SI" dirty="0"/>
          </a:p>
        </p:txBody>
      </p:sp>
      <p:pic>
        <p:nvPicPr>
          <p:cNvPr id="4" name="Označba mesta vsebine 3"/>
          <p:cNvPicPr>
            <a:picLocks noGrp="1"/>
          </p:cNvPicPr>
          <p:nvPr>
            <p:ph idx="1"/>
          </p:nvPr>
        </p:nvPicPr>
        <p:blipFill>
          <a:blip r:embed="rId4"/>
          <a:stretch>
            <a:fillRect/>
          </a:stretch>
        </p:blipFill>
        <p:spPr>
          <a:xfrm>
            <a:off x="3262489" y="2246489"/>
            <a:ext cx="6005689" cy="3770489"/>
          </a:xfrm>
          <a:prstGeom prst="rect">
            <a:avLst/>
          </a:prstGeom>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5458010"/>
      </p:ext>
    </p:extLst>
  </p:cSld>
  <p:clrMapOvr>
    <a:masterClrMapping/>
  </p:clrMapOvr>
  <mc:AlternateContent xmlns:mc="http://schemas.openxmlformats.org/markup-compatibility/2006" xmlns:p14="http://schemas.microsoft.com/office/powerpoint/2010/main">
    <mc:Choice Requires="p14">
      <p:transition spd="slow" p14:dur="2000" advTm="92165"/>
    </mc:Choice>
    <mc:Fallback xmlns="">
      <p:transition spd="slow" advTm="9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41413" y="1828236"/>
            <a:ext cx="9905998" cy="45719"/>
          </a:xfrm>
        </p:spPr>
        <p:txBody>
          <a:bodyPr>
            <a:normAutofit fontScale="90000"/>
          </a:bodyPr>
          <a:lstStyle/>
          <a:p>
            <a:r>
              <a:rPr lang="sl-SI" dirty="0" smtClean="0"/>
              <a:t>SLJ</a:t>
            </a:r>
            <a:br>
              <a:rPr lang="sl-SI" dirty="0" smtClean="0"/>
            </a:br>
            <a:r>
              <a:rPr lang="sl-SI" dirty="0" smtClean="0"/>
              <a:t/>
            </a:r>
            <a:br>
              <a:rPr lang="sl-SI" dirty="0" smtClean="0"/>
            </a:br>
            <a:r>
              <a:rPr lang="sl-SI" sz="2400" dirty="0" smtClean="0"/>
              <a:t>SE ŠE SPOMNITE KAKO STA ENKRAT MESEČNO PRIŠLI NA ŠOLO DVE GOSPE, KI STA VAM PREGLEDOVALI ZOBE?  VI STE REKLI DA STA PRIŠLI ZOBARCI.</a:t>
            </a:r>
            <a:br>
              <a:rPr lang="sl-SI" sz="2400" dirty="0" smtClean="0"/>
            </a:br>
            <a:r>
              <a:rPr lang="sl-SI" sz="2400" dirty="0" smtClean="0"/>
              <a:t>ZANIMA ME, ČE ŠE VESTE ZAKAJ SI MORAMO UMIVATI ZOBE IN KDAJ. Verjetno še veste, kako si pravilno umivamo zobe. Tudi to sta vas naučili.</a:t>
            </a:r>
            <a:br>
              <a:rPr lang="sl-SI" sz="2400" dirty="0" smtClean="0"/>
            </a:br>
            <a:r>
              <a:rPr lang="sl-SI" sz="2400" dirty="0" smtClean="0"/>
              <a:t>Sedaj pa odprite  </a:t>
            </a:r>
            <a:r>
              <a:rPr lang="sl-SI" sz="2400" dirty="0" err="1" smtClean="0"/>
              <a:t>dz</a:t>
            </a:r>
            <a:r>
              <a:rPr lang="sl-SI" sz="2400" dirty="0" smtClean="0"/>
              <a:t> na strani 43 in preberite naslov. Poglejte, kaj nam sporočajo znaki, kaj boste morali delati pri tej nalogi.</a:t>
            </a:r>
            <a:br>
              <a:rPr lang="sl-SI" sz="2400" dirty="0" smtClean="0"/>
            </a:br>
            <a:r>
              <a:rPr lang="sl-SI" sz="2400" dirty="0"/>
              <a:t> </a:t>
            </a:r>
            <a:r>
              <a:rPr lang="sl-SI" sz="2400" dirty="0" smtClean="0"/>
              <a:t>                                  Pred vami je šest slik, ki jih boste natančno </a:t>
            </a:r>
            <a:br>
              <a:rPr lang="sl-SI" sz="2400" dirty="0" smtClean="0"/>
            </a:br>
            <a:r>
              <a:rPr lang="sl-SI" sz="2400" dirty="0"/>
              <a:t> </a:t>
            </a:r>
            <a:r>
              <a:rPr lang="sl-SI" sz="2400" dirty="0" smtClean="0"/>
              <a:t>                                  opazovali .</a:t>
            </a:r>
            <a:br>
              <a:rPr lang="sl-SI" sz="2400" dirty="0" smtClean="0"/>
            </a:br>
            <a:r>
              <a:rPr lang="sl-SI" sz="2400" dirty="0"/>
              <a:t> </a:t>
            </a:r>
            <a:r>
              <a:rPr lang="sl-SI" sz="2400" dirty="0" smtClean="0"/>
              <a:t>                                  </a:t>
            </a:r>
            <a:endParaRPr lang="sl-SI" dirty="0"/>
          </a:p>
        </p:txBody>
      </p:sp>
      <p:pic>
        <p:nvPicPr>
          <p:cNvPr id="4" name="Označba mesta vsebine 3"/>
          <p:cNvPicPr>
            <a:picLocks noGrp="1"/>
          </p:cNvPicPr>
          <p:nvPr>
            <p:ph idx="1"/>
          </p:nvPr>
        </p:nvPicPr>
        <p:blipFill>
          <a:blip r:embed="rId4"/>
          <a:stretch>
            <a:fillRect/>
          </a:stretch>
        </p:blipFill>
        <p:spPr>
          <a:xfrm>
            <a:off x="1322036" y="2847801"/>
            <a:ext cx="2504364" cy="3541712"/>
          </a:xfrm>
          <a:prstGeom prst="rect">
            <a:avLst/>
          </a:prstGeom>
        </p:spPr>
      </p:pic>
      <p:pic>
        <p:nvPicPr>
          <p:cNvPr id="7" name="Zvo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0739345"/>
      </p:ext>
    </p:extLst>
  </p:cSld>
  <p:clrMapOvr>
    <a:masterClrMapping/>
  </p:clrMapOvr>
  <mc:AlternateContent xmlns:mc="http://schemas.openxmlformats.org/markup-compatibility/2006" xmlns:p14="http://schemas.microsoft.com/office/powerpoint/2010/main">
    <mc:Choice Requires="p14">
      <p:transition spd="slow" p14:dur="2000" advTm="132728"/>
    </mc:Choice>
    <mc:Fallback xmlns="">
      <p:transition spd="slow" advTm="13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41413" y="618518"/>
            <a:ext cx="9905998" cy="589393"/>
          </a:xfrm>
        </p:spPr>
        <p:txBody>
          <a:bodyPr>
            <a:normAutofit fontScale="90000"/>
          </a:bodyPr>
          <a:lstStyle/>
          <a:p>
            <a:r>
              <a:rPr lang="sl-SI" dirty="0" smtClean="0"/>
              <a:t>Pripoveduj ob slikah</a:t>
            </a:r>
            <a:br>
              <a:rPr lang="sl-SI" dirty="0" smtClean="0"/>
            </a:br>
            <a:r>
              <a:rPr lang="sl-SI" dirty="0"/>
              <a:t/>
            </a:r>
            <a:br>
              <a:rPr lang="sl-SI" dirty="0"/>
            </a:br>
            <a:r>
              <a:rPr lang="sl-SI" sz="2400" dirty="0" smtClean="0"/>
              <a:t>da boste lažje pripovedovali prosite starše za pomoč. Pomagajo vam lahko z vprašanji za vsako sličico.</a:t>
            </a:r>
            <a:endParaRPr lang="sl-SI" dirty="0"/>
          </a:p>
        </p:txBody>
      </p:sp>
      <p:sp>
        <p:nvSpPr>
          <p:cNvPr id="3" name="Označba mesta vsebine 2"/>
          <p:cNvSpPr>
            <a:spLocks noGrp="1"/>
          </p:cNvSpPr>
          <p:nvPr>
            <p:ph idx="1"/>
          </p:nvPr>
        </p:nvSpPr>
        <p:spPr/>
        <p:txBody>
          <a:bodyPr>
            <a:normAutofit fontScale="92500" lnSpcReduction="20000"/>
          </a:bodyPr>
          <a:lstStyle/>
          <a:p>
            <a:r>
              <a:rPr lang="sl-SI" u="sng" dirty="0"/>
              <a:t>1. sličica: </a:t>
            </a:r>
            <a:r>
              <a:rPr lang="sl-SI" dirty="0"/>
              <a:t>Kam je odšla deklica? Zakaj je odšla v kopalnico?</a:t>
            </a:r>
          </a:p>
          <a:p>
            <a:r>
              <a:rPr lang="sl-SI" u="sng" dirty="0"/>
              <a:t>2. sličica: </a:t>
            </a:r>
            <a:r>
              <a:rPr lang="sl-SI" dirty="0"/>
              <a:t>Kaj si je najprej pripravila? Kaj je dala na zobno ščetko?</a:t>
            </a:r>
          </a:p>
          <a:p>
            <a:r>
              <a:rPr lang="sl-SI" u="sng" dirty="0"/>
              <a:t>3. sličica: </a:t>
            </a:r>
            <a:r>
              <a:rPr lang="sl-SI" dirty="0"/>
              <a:t>Kaj je storila, ko si je na zobno ščetko dala zobno pasto? Koliko časa misliš, da si je zobe drgnila z zobno ščetko?</a:t>
            </a:r>
          </a:p>
          <a:p>
            <a:r>
              <a:rPr lang="sl-SI" u="sng" dirty="0"/>
              <a:t>4. sličica: </a:t>
            </a:r>
            <a:r>
              <a:rPr lang="sl-SI" dirty="0"/>
              <a:t>Kaj je nato vzela deklica? Kaj je nalila v kozarec? Kaj je storila?</a:t>
            </a:r>
          </a:p>
          <a:p>
            <a:r>
              <a:rPr lang="sl-SI" u="sng" dirty="0"/>
              <a:t>5. sličica: </a:t>
            </a:r>
            <a:r>
              <a:rPr lang="sl-SI" dirty="0"/>
              <a:t>Kaj je storila deklica, ko je končala z izpiranjem zob?</a:t>
            </a:r>
          </a:p>
          <a:p>
            <a:r>
              <a:rPr lang="sl-SI" u="sng" dirty="0"/>
              <a:t>6. sličica: </a:t>
            </a:r>
            <a:r>
              <a:rPr lang="sl-SI" dirty="0"/>
              <a:t>Kakšne volje je bila, deklica, ko je zapustila kopalnico? Kaj meniš, kako se je zgodba nadaljevala?</a:t>
            </a:r>
          </a:p>
          <a:p>
            <a:endParaRPr lang="sl-SI" dirty="0"/>
          </a:p>
        </p:txBody>
      </p:sp>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8924530"/>
      </p:ext>
    </p:extLst>
  </p:cSld>
  <p:clrMapOvr>
    <a:masterClrMapping/>
  </p:clrMapOvr>
  <mc:AlternateContent xmlns:mc="http://schemas.openxmlformats.org/markup-compatibility/2006" xmlns:p14="http://schemas.microsoft.com/office/powerpoint/2010/main">
    <mc:Choice Requires="p14">
      <p:transition spd="slow" p14:dur="2000" advTm="47124"/>
    </mc:Choice>
    <mc:Fallback xmlns="">
      <p:transition spd="slow" advTm="4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zje">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TM04033919[[fn=Vezje]]</Template>
  <TotalTime>140</TotalTime>
  <Words>162</Words>
  <Application>Microsoft Office PowerPoint</Application>
  <PresentationFormat>Širokozaslonsko</PresentationFormat>
  <Paragraphs>12</Paragraphs>
  <Slides>5</Slides>
  <Notes>0</Notes>
  <HiddenSlides>0</HiddenSlides>
  <MMClips>5</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5</vt:i4>
      </vt:variant>
    </vt:vector>
  </HeadingPairs>
  <TitlesOfParts>
    <vt:vector size="9" baseType="lpstr">
      <vt:lpstr>Arial</vt:lpstr>
      <vt:lpstr>Trebuchet MS</vt:lpstr>
      <vt:lpstr>Tw Cen MT</vt:lpstr>
      <vt:lpstr>Vezje</vt:lpstr>
      <vt:lpstr>SREDA 6.5. MAT</vt:lpstr>
      <vt:lpstr>PRIPRAVITE SI MODRO IN RDEČO BARVICO, KI JU BOSTE POTREBOVALI PRI NASLEDNJI NALOGI.</vt:lpstr>
      <vt:lpstr>DOLOČANJE PREDHODNIKA IN NASLEDNIKA NEKEMU ŠTEVILU</vt:lpstr>
      <vt:lpstr>SLJ  SE ŠE SPOMNITE KAKO STA ENKRAT MESEČNO PRIŠLI NA ŠOLO DVE GOSPE, KI STA VAM PREGLEDOVALI ZOBE?  VI STE REKLI DA STA PRIŠLI ZOBARCI. ZANIMA ME, ČE ŠE VESTE ZAKAJ SI MORAMO UMIVATI ZOBE IN KDAJ. Verjetno še veste, kako si pravilno umivamo zobe. Tudi to sta vas naučili. Sedaj pa odprite  dz na strani 43 in preberite naslov. Poglejte, kaj nam sporočajo znaki, kaj boste morali delati pri tej nalogi.                                    Pred vami je šest slik, ki jih boste natančno                                     opazovali .                                    </vt:lpstr>
      <vt:lpstr>Pripoveduj ob slikah  da boste lažje pripovedovali prosite starše za pomoč. Pomagajo vam lahko z vprašanji za vsako sličico.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SREDA 6.5. MAT</dc:title>
  <dc:creator>Anemary Puhan</dc:creator>
  <cp:lastModifiedBy>DARJA</cp:lastModifiedBy>
  <cp:revision>11</cp:revision>
  <dcterms:created xsi:type="dcterms:W3CDTF">2020-05-01T05:55:49Z</dcterms:created>
  <dcterms:modified xsi:type="dcterms:W3CDTF">2020-05-02T06:27:18Z</dcterms:modified>
</cp:coreProperties>
</file>