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lFtgonp5FW4" TargetMode="External"/><Relationship Id="rId4" Type="http://schemas.openxmlformats.org/officeDocument/2006/relationships/hyperlink" Target="https://www.youtube.com/watch?v=b44Nl_8cKGM&amp;t=3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299755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Torek,12.5.</a:t>
            </a:r>
            <a:br>
              <a:rPr lang="sl-SI" dirty="0" smtClean="0"/>
            </a:br>
            <a:r>
              <a:rPr lang="sl-SI" dirty="0" err="1" smtClean="0"/>
              <a:t>slj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4212" y="1985554"/>
            <a:ext cx="10628222" cy="4389119"/>
          </a:xfrm>
        </p:spPr>
        <p:txBody>
          <a:bodyPr/>
          <a:lstStyle/>
          <a:p>
            <a:r>
              <a:rPr lang="sl-SI" dirty="0"/>
              <a:t>ZELO POMEMBNO JE, DA SE VSAK DAN UMIVAMO, PREDVSEM ROKE, SAJ Z NJIMI VSEPOVSOD PRIJEMAMO IN SE HITRO LAHKO NALEZEMO KAKŠNE BOLEZNI. </a:t>
            </a:r>
          </a:p>
          <a:p>
            <a:r>
              <a:rPr lang="sl-SI" dirty="0" smtClean="0"/>
              <a:t>PISATELJ </a:t>
            </a:r>
            <a:r>
              <a:rPr lang="sl-SI" dirty="0"/>
              <a:t>TONE </a:t>
            </a:r>
            <a:r>
              <a:rPr lang="sl-SI" dirty="0" smtClean="0"/>
              <a:t>PAVČEK </a:t>
            </a:r>
            <a:r>
              <a:rPr lang="sl-SI" dirty="0"/>
              <a:t>V KNJIGI, JURI MURI V AFRIKI, </a:t>
            </a:r>
            <a:r>
              <a:rPr lang="sl-SI" dirty="0" smtClean="0"/>
              <a:t> </a:t>
            </a:r>
            <a:r>
              <a:rPr lang="sl-SI" dirty="0"/>
              <a:t>OPISUJE DEČKA,KI </a:t>
            </a:r>
            <a:r>
              <a:rPr lang="sl-SI" dirty="0" smtClean="0"/>
              <a:t>SE NI </a:t>
            </a:r>
            <a:r>
              <a:rPr lang="sl-SI" dirty="0"/>
              <a:t>MARAL UMIVATI. </a:t>
            </a:r>
          </a:p>
          <a:p>
            <a:r>
              <a:rPr lang="sl-SI" dirty="0"/>
              <a:t>V BERILU NA STRANI 90,91 IMAMO ODLOMEK IZ </a:t>
            </a:r>
            <a:r>
              <a:rPr lang="sl-SI" dirty="0" smtClean="0"/>
              <a:t>TE KNJIGE</a:t>
            </a:r>
            <a:r>
              <a:rPr lang="sl-SI" dirty="0"/>
              <a:t>. </a:t>
            </a:r>
          </a:p>
          <a:p>
            <a:endParaRPr lang="sl-SI" dirty="0"/>
          </a:p>
        </p:txBody>
      </p:sp>
      <p:pic>
        <p:nvPicPr>
          <p:cNvPr id="4" name="Slika 3"/>
          <p:cNvPicPr/>
          <p:nvPr/>
        </p:nvPicPr>
        <p:blipFill rotWithShape="1">
          <a:blip r:embed="rId4"/>
          <a:srcRect l="21266" t="15979" r="21533" b="11565"/>
          <a:stretch/>
        </p:blipFill>
        <p:spPr bwMode="auto">
          <a:xfrm>
            <a:off x="4351133" y="4028348"/>
            <a:ext cx="3294380" cy="2346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6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093"/>
    </mc:Choice>
    <mc:Fallback>
      <p:transition spd="slow" advTm="121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826726"/>
          </a:xfrm>
        </p:spPr>
        <p:txBody>
          <a:bodyPr/>
          <a:lstStyle/>
          <a:p>
            <a:r>
              <a:rPr lang="sl-SI" dirty="0"/>
              <a:t>KAJ SMO IZVEDELI  IZ ODLOMKA O KLJUKCU JURIJU?</a:t>
            </a:r>
          </a:p>
          <a:p>
            <a:r>
              <a:rPr lang="sl-SI" dirty="0"/>
              <a:t>RAD PLEZA, PADEL JE SHRUŠKE, DOMA GA VSAK KARA, VSAK GA HOČE UMIVATI…..ON PA NE MARA VODE.</a:t>
            </a:r>
          </a:p>
          <a:p>
            <a:r>
              <a:rPr lang="sl-SI" dirty="0"/>
              <a:t>ZATO SE JE ODLOČIL, DA BO ODPOTOVAL V AFRIKO, KER JE MISLIL, DA SO ZAMORCI ČRNI ZATO, KER SE NE UMIVAJO.</a:t>
            </a:r>
          </a:p>
          <a:p>
            <a:r>
              <a:rPr lang="sl-SI" dirty="0"/>
              <a:t>ČE </a:t>
            </a:r>
            <a:r>
              <a:rPr lang="sl-SI" dirty="0" smtClean="0"/>
              <a:t> DOMA NIMATE </a:t>
            </a:r>
            <a:r>
              <a:rPr lang="sl-SI" dirty="0"/>
              <a:t>KNJIGE </a:t>
            </a:r>
            <a:r>
              <a:rPr lang="sl-SI" dirty="0" smtClean="0"/>
              <a:t>IN BI </a:t>
            </a:r>
            <a:r>
              <a:rPr lang="sl-SI" dirty="0"/>
              <a:t>RADI IZVEDELI</a:t>
            </a:r>
            <a:r>
              <a:rPr lang="sl-SI" dirty="0" smtClean="0"/>
              <a:t>, KAJ </a:t>
            </a:r>
            <a:r>
              <a:rPr lang="sl-SI" dirty="0"/>
              <a:t>VSE JE POČEL JURI, LAHKO POSLUŠATE NA </a:t>
            </a:r>
            <a:r>
              <a:rPr lang="sl-SI" b="1" dirty="0"/>
              <a:t>SPODNJI POVEZAVI </a:t>
            </a:r>
            <a:r>
              <a:rPr lang="sl-SI" dirty="0"/>
              <a:t>IN BOSTE IZVEDELI KAKO SE JE JURIJEVO POTOVANJE V AFRIKO KONČALO.</a:t>
            </a:r>
          </a:p>
          <a:p>
            <a:r>
              <a:rPr lang="sl-SI" u="sng" dirty="0">
                <a:hlinkClick r:id="rId4"/>
              </a:rPr>
              <a:t>https://www.youtube.com/watch?v=b44Nl_8cKGM&amp;t=3s</a:t>
            </a:r>
            <a:endParaRPr lang="sl-SI" dirty="0"/>
          </a:p>
          <a:p>
            <a:r>
              <a:rPr lang="sl-SI" dirty="0"/>
              <a:t>TUKAJ PA JE PRAVLLJICA V OBLIKI RADIJSKE IGRE.</a:t>
            </a:r>
          </a:p>
          <a:p>
            <a:r>
              <a:rPr lang="sl-SI" u="sng" dirty="0">
                <a:hlinkClick r:id="rId5"/>
              </a:rPr>
              <a:t>https://www.youtube.com/watch?v=lFtgonp5FW4</a:t>
            </a:r>
            <a:endParaRPr lang="sl-SI" dirty="0"/>
          </a:p>
          <a:p>
            <a:r>
              <a:rPr lang="sl-SI" dirty="0"/>
              <a:t>JUNAKA JURIJA MURIJA NARIŠI V PRAVLJIČNI ZVEZEK.</a:t>
            </a:r>
          </a:p>
          <a:p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5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654"/>
    </mc:Choice>
    <mc:Fallback>
      <p:transition spd="slow" advTm="53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zina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</TotalTime>
  <Words>170</Words>
  <Application>Microsoft Office PowerPoint</Application>
  <PresentationFormat>Širokozaslonsko</PresentationFormat>
  <Paragraphs>12</Paragraphs>
  <Slides>2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5" baseType="lpstr">
      <vt:lpstr>Century Gothic</vt:lpstr>
      <vt:lpstr>Wingdings 3</vt:lpstr>
      <vt:lpstr>Rezina</vt:lpstr>
      <vt:lpstr>Torek,12.5. slj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Torek,12.5. slj</dc:title>
  <dc:creator>Učitelj</dc:creator>
  <cp:lastModifiedBy>Učitelj</cp:lastModifiedBy>
  <cp:revision>3</cp:revision>
  <dcterms:created xsi:type="dcterms:W3CDTF">2020-05-07T07:58:46Z</dcterms:created>
  <dcterms:modified xsi:type="dcterms:W3CDTF">2020-05-07T08:32:22Z</dcterms:modified>
</cp:coreProperties>
</file>