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88" d="100"/>
          <a:sy n="88" d="100"/>
        </p:scale>
        <p:origin x="43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66200F9C-314F-437C-9903-96CC55564EC1}" type="datetimeFigureOut">
              <a:rPr lang="sl-SI" smtClean="0"/>
              <a:t>14. 05. 2020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426352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6200F9C-314F-437C-9903-96CC55564EC1}" type="datetimeFigureOut">
              <a:rPr lang="sl-SI" smtClean="0"/>
              <a:t>14. 05. 2020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156066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6200F9C-314F-437C-9903-96CC55564EC1}" type="datetimeFigureOut">
              <a:rPr lang="sl-SI" smtClean="0"/>
              <a:t>14. 05. 2020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59305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6200F9C-314F-437C-9903-96CC55564EC1}" type="datetimeFigureOut">
              <a:rPr lang="sl-SI" smtClean="0"/>
              <a:t>14. 05. 2020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39572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66200F9C-314F-437C-9903-96CC55564EC1}" type="datetimeFigureOut">
              <a:rPr lang="sl-SI" smtClean="0"/>
              <a:t>14. 05. 2020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201519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66200F9C-314F-437C-9903-96CC55564EC1}" type="datetimeFigureOut">
              <a:rPr lang="sl-SI" smtClean="0"/>
              <a:t>14. 05. 2020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4054579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66200F9C-314F-437C-9903-96CC55564EC1}" type="datetimeFigureOut">
              <a:rPr lang="sl-SI" smtClean="0"/>
              <a:t>14. 05. 2020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376779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66200F9C-314F-437C-9903-96CC55564EC1}" type="datetimeFigureOut">
              <a:rPr lang="sl-SI" smtClean="0"/>
              <a:t>14. 05. 2020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196917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66200F9C-314F-437C-9903-96CC55564EC1}" type="datetimeFigureOut">
              <a:rPr lang="sl-SI" smtClean="0"/>
              <a:t>14. 05. 2020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105793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66200F9C-314F-437C-9903-96CC55564EC1}" type="datetimeFigureOut">
              <a:rPr lang="sl-SI" smtClean="0"/>
              <a:t>14. 05. 2020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211883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66200F9C-314F-437C-9903-96CC55564EC1}" type="datetimeFigureOut">
              <a:rPr lang="sl-SI" smtClean="0"/>
              <a:t>14. 05. 2020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2805551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00F9C-314F-437C-9903-96CC55564EC1}" type="datetimeFigureOut">
              <a:rPr lang="sl-SI" smtClean="0"/>
              <a:t>14. 05. 2020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DB9A6-0079-4181-A16E-4717F6BE34A8}" type="slidenum">
              <a:rPr lang="sl-SI" smtClean="0"/>
              <a:t>‹#›</a:t>
            </a:fld>
            <a:endParaRPr lang="sl-SI"/>
          </a:p>
        </p:txBody>
      </p:sp>
    </p:spTree>
    <p:extLst>
      <p:ext uri="{BB962C8B-B14F-4D97-AF65-F5344CB8AC3E}">
        <p14:creationId xmlns:p14="http://schemas.microsoft.com/office/powerpoint/2010/main" val="3142078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942680" y="329938"/>
            <a:ext cx="9407951" cy="923330"/>
          </a:xfrm>
          <a:prstGeom prst="rect">
            <a:avLst/>
          </a:prstGeom>
          <a:noFill/>
        </p:spPr>
        <p:txBody>
          <a:bodyPr wrap="square" rtlCol="0">
            <a:spAutoFit/>
          </a:bodyPr>
          <a:lstStyle/>
          <a:p>
            <a:r>
              <a:rPr lang="sl-SI" sz="5400" dirty="0" smtClean="0">
                <a:solidFill>
                  <a:srgbClr val="FF0000"/>
                </a:solidFill>
              </a:rPr>
              <a:t>CVETOČE DREVO</a:t>
            </a:r>
            <a:endParaRPr lang="sl-SI" sz="5400" dirty="0">
              <a:solidFill>
                <a:srgbClr val="FF0000"/>
              </a:solidFill>
            </a:endParaRPr>
          </a:p>
        </p:txBody>
      </p:sp>
      <p:sp>
        <p:nvSpPr>
          <p:cNvPr id="6" name="PoljeZBesedilom 5"/>
          <p:cNvSpPr txBox="1"/>
          <p:nvPr/>
        </p:nvSpPr>
        <p:spPr>
          <a:xfrm>
            <a:off x="810705" y="1772239"/>
            <a:ext cx="7513163" cy="2308324"/>
          </a:xfrm>
          <a:prstGeom prst="rect">
            <a:avLst/>
          </a:prstGeom>
          <a:noFill/>
        </p:spPr>
        <p:txBody>
          <a:bodyPr wrap="square" rtlCol="0">
            <a:spAutoFit/>
          </a:bodyPr>
          <a:lstStyle/>
          <a:p>
            <a:r>
              <a:rPr lang="sl-SI" sz="2400" u="sng" dirty="0" smtClean="0"/>
              <a:t>Za delo potrebuješ:</a:t>
            </a:r>
          </a:p>
          <a:p>
            <a:r>
              <a:rPr lang="sl-SI" sz="2400" dirty="0" smtClean="0"/>
              <a:t>-  papir za zaščito mize</a:t>
            </a:r>
          </a:p>
          <a:p>
            <a:pPr marL="285750" indent="-285750">
              <a:buFontTx/>
              <a:buChar char="-"/>
            </a:pPr>
            <a:r>
              <a:rPr lang="sl-SI" sz="2400" dirty="0" smtClean="0"/>
              <a:t>bel list </a:t>
            </a:r>
          </a:p>
          <a:p>
            <a:pPr marL="285750" indent="-285750">
              <a:buFontTx/>
              <a:buChar char="-"/>
            </a:pPr>
            <a:r>
              <a:rPr lang="sl-SI" sz="2400" dirty="0"/>
              <a:t>v</a:t>
            </a:r>
            <a:r>
              <a:rPr lang="sl-SI" sz="2400" dirty="0" smtClean="0"/>
              <a:t>atirane palčke za ušesa</a:t>
            </a:r>
          </a:p>
          <a:p>
            <a:pPr marL="285750" indent="-285750">
              <a:buFontTx/>
              <a:buChar char="-"/>
            </a:pPr>
            <a:r>
              <a:rPr lang="sl-SI" sz="2400" dirty="0" smtClean="0"/>
              <a:t>tempera barve ali vodene barve</a:t>
            </a:r>
          </a:p>
          <a:p>
            <a:pPr marL="285750" indent="-285750">
              <a:buFontTx/>
              <a:buChar char="-"/>
            </a:pPr>
            <a:r>
              <a:rPr lang="sl-SI" sz="2400" dirty="0" smtClean="0"/>
              <a:t>rjav flomaster</a:t>
            </a:r>
            <a:endParaRPr lang="sl-SI" sz="2400" dirty="0"/>
          </a:p>
        </p:txBody>
      </p:sp>
      <p:pic>
        <p:nvPicPr>
          <p:cNvPr id="2" name="Slika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6893" y="213970"/>
            <a:ext cx="2466975" cy="1847850"/>
          </a:xfrm>
          <a:prstGeom prst="rect">
            <a:avLst/>
          </a:prstGeom>
        </p:spPr>
      </p:pic>
      <p:pic>
        <p:nvPicPr>
          <p:cNvPr id="3" name="Slika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8323" y="3636866"/>
            <a:ext cx="4174155" cy="2664000"/>
          </a:xfrm>
          <a:prstGeom prst="rect">
            <a:avLst/>
          </a:prstGeom>
        </p:spPr>
      </p:pic>
      <p:sp>
        <p:nvSpPr>
          <p:cNvPr id="7" name="PoljeZBesedilom 6"/>
          <p:cNvSpPr txBox="1"/>
          <p:nvPr/>
        </p:nvSpPr>
        <p:spPr>
          <a:xfrm>
            <a:off x="10350631" y="6557554"/>
            <a:ext cx="1331847" cy="184666"/>
          </a:xfrm>
          <a:prstGeom prst="rect">
            <a:avLst/>
          </a:prstGeom>
          <a:noFill/>
        </p:spPr>
        <p:txBody>
          <a:bodyPr wrap="square" rtlCol="0">
            <a:spAutoFit/>
          </a:bodyPr>
          <a:lstStyle/>
          <a:p>
            <a:r>
              <a:rPr lang="sl-SI" sz="600" dirty="0" smtClean="0"/>
              <a:t>Jožica Žurga</a:t>
            </a:r>
            <a:endParaRPr lang="sl-SI" sz="600" dirty="0"/>
          </a:p>
        </p:txBody>
      </p:sp>
      <p:pic>
        <p:nvPicPr>
          <p:cNvPr id="4" name="Zvo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744838185"/>
      </p:ext>
    </p:extLst>
  </p:cSld>
  <p:clrMapOvr>
    <a:masterClrMapping/>
  </p:clrMapOvr>
  <mc:AlternateContent xmlns:mc="http://schemas.openxmlformats.org/markup-compatibility/2006">
    <mc:Choice xmlns:p14="http://schemas.microsoft.com/office/powerpoint/2010/main" Requires="p14">
      <p:transition spd="slow" p14:dur="2000" advTm="36917"/>
    </mc:Choice>
    <mc:Fallback>
      <p:transition spd="slow" advTm="369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050" y="887896"/>
            <a:ext cx="3429000" cy="4572000"/>
          </a:xfrm>
          <a:prstGeom prst="rect">
            <a:avLst/>
          </a:prstGeom>
        </p:spPr>
      </p:pic>
      <p:sp>
        <p:nvSpPr>
          <p:cNvPr id="5" name="PoljeZBesedilom 4"/>
          <p:cNvSpPr txBox="1"/>
          <p:nvPr/>
        </p:nvSpPr>
        <p:spPr>
          <a:xfrm>
            <a:off x="5208104" y="901148"/>
            <a:ext cx="6308035" cy="5509200"/>
          </a:xfrm>
          <a:prstGeom prst="rect">
            <a:avLst/>
          </a:prstGeom>
          <a:noFill/>
        </p:spPr>
        <p:txBody>
          <a:bodyPr wrap="square" rtlCol="0">
            <a:spAutoFit/>
          </a:bodyPr>
          <a:lstStyle/>
          <a:p>
            <a:r>
              <a:rPr lang="sl-SI" sz="3200" dirty="0" smtClean="0"/>
              <a:t>Z rjavim flomastrom (če ga slučajno nimaš, uporabiš lahko tudi črnega) narišeš deblo in debelejše veje. Svetujem ti, da si dobro ogledaš drevo v bližini tvojega doma in narišeš tisto drevo. Opazuj razporejenost vej. Iz debla rastejo najprej debelejše veje. Na deblu je mogoče ostanek odžagane veje, mogoče ima drevo kakšno drugo posebnost. Dobro opazuj!</a:t>
            </a:r>
            <a:endParaRPr lang="sl-SI" sz="3200" dirty="0"/>
          </a:p>
        </p:txBody>
      </p:sp>
      <p:pic>
        <p:nvPicPr>
          <p:cNvPr id="2" name="Zvok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875916504"/>
      </p:ext>
    </p:extLst>
  </p:cSld>
  <p:clrMapOvr>
    <a:masterClrMapping/>
  </p:clrMapOvr>
  <mc:AlternateContent xmlns:mc="http://schemas.openxmlformats.org/markup-compatibility/2006">
    <mc:Choice xmlns:p14="http://schemas.microsoft.com/office/powerpoint/2010/main" Requires="p14">
      <p:transition spd="slow" p14:dur="2000" advTm="56018"/>
    </mc:Choice>
    <mc:Fallback>
      <p:transition spd="slow" advTm="560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902" y="1166191"/>
            <a:ext cx="3510000" cy="4680000"/>
          </a:xfrm>
          <a:prstGeom prst="rect">
            <a:avLst/>
          </a:prstGeom>
        </p:spPr>
      </p:pic>
      <p:sp>
        <p:nvSpPr>
          <p:cNvPr id="5" name="PoljeZBesedilom 4"/>
          <p:cNvSpPr txBox="1"/>
          <p:nvPr/>
        </p:nvSpPr>
        <p:spPr>
          <a:xfrm>
            <a:off x="5698435" y="1828800"/>
            <a:ext cx="5234608" cy="523220"/>
          </a:xfrm>
          <a:prstGeom prst="rect">
            <a:avLst/>
          </a:prstGeom>
          <a:noFill/>
        </p:spPr>
        <p:txBody>
          <a:bodyPr wrap="square" rtlCol="0">
            <a:spAutoFit/>
          </a:bodyPr>
          <a:lstStyle/>
          <a:p>
            <a:r>
              <a:rPr lang="sl-SI" sz="2800" dirty="0" smtClean="0"/>
              <a:t>Nariši veliko tanjših vej</a:t>
            </a:r>
            <a:r>
              <a:rPr lang="sl-SI" dirty="0" smtClean="0"/>
              <a:t>.</a:t>
            </a:r>
            <a:endParaRPr lang="sl-SI" dirty="0"/>
          </a:p>
        </p:txBody>
      </p:sp>
      <p:pic>
        <p:nvPicPr>
          <p:cNvPr id="2" name="Zvok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996455763"/>
      </p:ext>
    </p:extLst>
  </p:cSld>
  <p:clrMapOvr>
    <a:masterClrMapping/>
  </p:clrMapOvr>
  <mc:AlternateContent xmlns:mc="http://schemas.openxmlformats.org/markup-compatibility/2006">
    <mc:Choice xmlns:p14="http://schemas.microsoft.com/office/powerpoint/2010/main" Requires="p14">
      <p:transition spd="slow" p14:dur="2000" advTm="11711"/>
    </mc:Choice>
    <mc:Fallback>
      <p:transition spd="slow" advTm="117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085" y="490331"/>
            <a:ext cx="4023000" cy="5364000"/>
          </a:xfrm>
          <a:prstGeom prst="rect">
            <a:avLst/>
          </a:prstGeom>
        </p:spPr>
      </p:pic>
      <p:sp>
        <p:nvSpPr>
          <p:cNvPr id="5" name="PoljeZBesedilom 4"/>
          <p:cNvSpPr txBox="1"/>
          <p:nvPr/>
        </p:nvSpPr>
        <p:spPr>
          <a:xfrm>
            <a:off x="5711687" y="1073426"/>
            <a:ext cx="6202017" cy="830997"/>
          </a:xfrm>
          <a:prstGeom prst="rect">
            <a:avLst/>
          </a:prstGeom>
          <a:noFill/>
        </p:spPr>
        <p:txBody>
          <a:bodyPr wrap="square" rtlCol="0">
            <a:spAutoFit/>
          </a:bodyPr>
          <a:lstStyle/>
          <a:p>
            <a:r>
              <a:rPr lang="sl-SI" sz="2400" dirty="0" smtClean="0"/>
              <a:t>Deblo in debelejše veje pobarvaj z rjavim flomastrom.</a:t>
            </a:r>
            <a:endParaRPr lang="sl-SI" sz="2400" dirty="0"/>
          </a:p>
        </p:txBody>
      </p:sp>
      <p:pic>
        <p:nvPicPr>
          <p:cNvPr id="2" name="Zvok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03718079"/>
      </p:ext>
    </p:extLst>
  </p:cSld>
  <p:clrMapOvr>
    <a:masterClrMapping/>
  </p:clrMapOvr>
  <mc:AlternateContent xmlns:mc="http://schemas.openxmlformats.org/markup-compatibility/2006">
    <mc:Choice xmlns:p14="http://schemas.microsoft.com/office/powerpoint/2010/main" Requires="p14">
      <p:transition spd="slow" p14:dur="2000" advTm="11694"/>
    </mc:Choice>
    <mc:Fallback>
      <p:transition spd="slow" advTm="116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rotWithShape="1">
          <a:blip r:embed="rId4" cstate="print">
            <a:extLst>
              <a:ext uri="{28A0092B-C50C-407E-A947-70E740481C1C}">
                <a14:useLocalDpi xmlns:a14="http://schemas.microsoft.com/office/drawing/2010/main" val="0"/>
              </a:ext>
            </a:extLst>
          </a:blip>
          <a:srcRect r="25534"/>
          <a:stretch/>
        </p:blipFill>
        <p:spPr>
          <a:xfrm>
            <a:off x="343728" y="384313"/>
            <a:ext cx="2834901" cy="5076000"/>
          </a:xfrm>
          <a:prstGeom prst="rect">
            <a:avLst/>
          </a:prstGeom>
        </p:spPr>
      </p:pic>
      <p:cxnSp>
        <p:nvCxnSpPr>
          <p:cNvPr id="6" name="Raven puščični povezovalnik 5"/>
          <p:cNvCxnSpPr/>
          <p:nvPr/>
        </p:nvCxnSpPr>
        <p:spPr>
          <a:xfrm flipV="1">
            <a:off x="3178629" y="1420633"/>
            <a:ext cx="1987826" cy="1179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PoljeZBesedilom 6"/>
          <p:cNvSpPr txBox="1"/>
          <p:nvPr/>
        </p:nvSpPr>
        <p:spPr>
          <a:xfrm>
            <a:off x="5791200" y="967409"/>
            <a:ext cx="3405809" cy="2246769"/>
          </a:xfrm>
          <a:prstGeom prst="rect">
            <a:avLst/>
          </a:prstGeom>
          <a:noFill/>
        </p:spPr>
        <p:txBody>
          <a:bodyPr wrap="square" rtlCol="0">
            <a:spAutoFit/>
          </a:bodyPr>
          <a:lstStyle/>
          <a:p>
            <a:r>
              <a:rPr lang="sl-SI" sz="2800" dirty="0" smtClean="0"/>
              <a:t>Tri vatirane </a:t>
            </a:r>
            <a:r>
              <a:rPr lang="sl-SI" sz="2800" dirty="0" err="1" smtClean="0"/>
              <a:t>vatke</a:t>
            </a:r>
            <a:r>
              <a:rPr lang="sl-SI" sz="2800" dirty="0" smtClean="0"/>
              <a:t> za ušesa sem z gumico zvezala skupaj. Če nimaš </a:t>
            </a:r>
            <a:r>
              <a:rPr lang="sl-SI" sz="2800" dirty="0" err="1" smtClean="0"/>
              <a:t>vatk</a:t>
            </a:r>
            <a:r>
              <a:rPr lang="sl-SI" sz="2800" dirty="0" smtClean="0"/>
              <a:t>, lahko delaš tudi s prstom.</a:t>
            </a:r>
            <a:endParaRPr lang="sl-SI" sz="2800" dirty="0"/>
          </a:p>
        </p:txBody>
      </p:sp>
      <p:pic>
        <p:nvPicPr>
          <p:cNvPr id="2" name="Zvok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153114532"/>
      </p:ext>
    </p:extLst>
  </p:cSld>
  <p:clrMapOvr>
    <a:masterClrMapping/>
  </p:clrMapOvr>
  <mc:AlternateContent xmlns:mc="http://schemas.openxmlformats.org/markup-compatibility/2006">
    <mc:Choice xmlns:p14="http://schemas.microsoft.com/office/powerpoint/2010/main" Requires="p14">
      <p:transition spd="slow" p14:dur="2000" advTm="15727"/>
    </mc:Choice>
    <mc:Fallback>
      <p:transition spd="slow" advTm="157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546" y="265043"/>
            <a:ext cx="4428000" cy="5904000"/>
          </a:xfrm>
          <a:prstGeom prst="rect">
            <a:avLst/>
          </a:prstGeom>
        </p:spPr>
      </p:pic>
      <p:sp>
        <p:nvSpPr>
          <p:cNvPr id="5" name="PoljeZBesedilom 4"/>
          <p:cNvSpPr txBox="1"/>
          <p:nvPr/>
        </p:nvSpPr>
        <p:spPr>
          <a:xfrm>
            <a:off x="5936974" y="768626"/>
            <a:ext cx="5194852" cy="1569660"/>
          </a:xfrm>
          <a:prstGeom prst="rect">
            <a:avLst/>
          </a:prstGeom>
          <a:noFill/>
        </p:spPr>
        <p:txBody>
          <a:bodyPr wrap="square" rtlCol="0">
            <a:spAutoFit/>
          </a:bodyPr>
          <a:lstStyle/>
          <a:p>
            <a:r>
              <a:rPr lang="sl-SI" sz="2400" dirty="0" err="1" smtClean="0"/>
              <a:t>Vatke</a:t>
            </a:r>
            <a:r>
              <a:rPr lang="sl-SI" sz="2400" dirty="0" smtClean="0"/>
              <a:t> pomakaš v barvo in odtiskuješ cvetje. Ne pomoči </a:t>
            </a:r>
            <a:r>
              <a:rPr lang="sl-SI" sz="2400" dirty="0" err="1" smtClean="0"/>
              <a:t>vatke</a:t>
            </a:r>
            <a:r>
              <a:rPr lang="sl-SI" sz="2400" dirty="0" smtClean="0"/>
              <a:t> vsakokrat. Z isto barvo lahko narediš več odtisov in tako dobiš tudi več odtenkov.</a:t>
            </a:r>
            <a:endParaRPr lang="sl-SI" sz="2400" dirty="0"/>
          </a:p>
        </p:txBody>
      </p:sp>
      <p:pic>
        <p:nvPicPr>
          <p:cNvPr id="6" name="Slika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566933" y="2872286"/>
            <a:ext cx="4272000" cy="3204000"/>
          </a:xfrm>
          <a:prstGeom prst="rect">
            <a:avLst/>
          </a:prstGeom>
        </p:spPr>
      </p:pic>
      <p:pic>
        <p:nvPicPr>
          <p:cNvPr id="2" name="Zvok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133008597"/>
      </p:ext>
    </p:extLst>
  </p:cSld>
  <p:clrMapOvr>
    <a:masterClrMapping/>
  </p:clrMapOvr>
  <mc:AlternateContent xmlns:mc="http://schemas.openxmlformats.org/markup-compatibility/2006">
    <mc:Choice xmlns:p14="http://schemas.microsoft.com/office/powerpoint/2010/main" Requires="p14">
      <p:transition spd="slow" p14:dur="2000" advTm="23055"/>
    </mc:Choice>
    <mc:Fallback>
      <p:transition spd="slow" advTm="230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8128" y="410817"/>
            <a:ext cx="4428000" cy="5904000"/>
          </a:xfrm>
          <a:prstGeom prst="rect">
            <a:avLst/>
          </a:prstGeom>
        </p:spPr>
      </p:pic>
      <p:sp>
        <p:nvSpPr>
          <p:cNvPr id="5" name="PoljeZBesedilom 4"/>
          <p:cNvSpPr txBox="1"/>
          <p:nvPr/>
        </p:nvSpPr>
        <p:spPr>
          <a:xfrm>
            <a:off x="6294782" y="1391478"/>
            <a:ext cx="3498574" cy="830997"/>
          </a:xfrm>
          <a:prstGeom prst="rect">
            <a:avLst/>
          </a:prstGeom>
          <a:noFill/>
        </p:spPr>
        <p:txBody>
          <a:bodyPr wrap="square" rtlCol="0">
            <a:spAutoFit/>
          </a:bodyPr>
          <a:lstStyle/>
          <a:p>
            <a:r>
              <a:rPr lang="sl-SI" sz="2400" dirty="0" smtClean="0"/>
              <a:t>Pod drevo lahko narišeš cvetlice</a:t>
            </a:r>
            <a:r>
              <a:rPr lang="sl-SI" dirty="0" smtClean="0"/>
              <a:t>.</a:t>
            </a:r>
            <a:endParaRPr lang="sl-SI" dirty="0"/>
          </a:p>
        </p:txBody>
      </p:sp>
      <p:pic>
        <p:nvPicPr>
          <p:cNvPr id="2" name="Zvok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088537175"/>
      </p:ext>
    </p:extLst>
  </p:cSld>
  <p:clrMapOvr>
    <a:masterClrMapping/>
  </p:clrMapOvr>
  <mc:AlternateContent xmlns:mc="http://schemas.openxmlformats.org/markup-compatibility/2006">
    <mc:Choice xmlns:p14="http://schemas.microsoft.com/office/powerpoint/2010/main" Requires="p14">
      <p:transition spd="slow" p14:dur="2000" advTm="9276"/>
    </mc:Choice>
    <mc:Fallback>
      <p:transition spd="slow" advTm="92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160</Words>
  <Application>Microsoft Office PowerPoint</Application>
  <PresentationFormat>Širokozaslonsko</PresentationFormat>
  <Paragraphs>14</Paragraphs>
  <Slides>7</Slides>
  <Notes>0</Notes>
  <HiddenSlides>0</HiddenSlides>
  <MMClips>7</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7</vt:i4>
      </vt:variant>
    </vt:vector>
  </HeadingPairs>
  <TitlesOfParts>
    <vt:vector size="11" baseType="lpstr">
      <vt:lpstr>Arial</vt:lpstr>
      <vt:lpstr>Calibri</vt:lpstr>
      <vt:lpstr>Calibri Light</vt:lpstr>
      <vt:lpstr>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petadmin</dc:creator>
  <cp:lastModifiedBy>DARJA</cp:lastModifiedBy>
  <cp:revision>6</cp:revision>
  <dcterms:created xsi:type="dcterms:W3CDTF">2020-04-13T17:59:51Z</dcterms:created>
  <dcterms:modified xsi:type="dcterms:W3CDTF">2020-05-14T03:47:19Z</dcterms:modified>
</cp:coreProperties>
</file>