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48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75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89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8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093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84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837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694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16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816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EDEEB-7A88-4F16-A1F5-C223ADA78E23}" type="datetimeFigureOut">
              <a:rPr lang="sl-SI" smtClean="0"/>
              <a:t>22.4.2020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CFE2-0400-45F6-B0F2-8BE8A1B86D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62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ocialna akademija » Matija Cencelj: Za novo pomlad – za nov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64430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/>
              <a:t/>
            </a:r>
            <a:br>
              <a:rPr lang="sl-SI" cap="all" dirty="0"/>
            </a:br>
            <a:r>
              <a:rPr lang="sl-SI" cap="all" dirty="0" smtClean="0"/>
              <a:t>ČETRTEK</a:t>
            </a:r>
            <a:r>
              <a:rPr lang="sl-SI" cap="all" dirty="0"/>
              <a:t>, 23.4</a:t>
            </a:r>
            <a:r>
              <a:rPr lang="sl-SI" cap="all" dirty="0" smtClean="0"/>
              <a:t>.</a:t>
            </a:r>
            <a:r>
              <a:rPr lang="sl-SI" dirty="0"/>
              <a:t/>
            </a:r>
            <a:br>
              <a:rPr lang="sl-SI" dirty="0"/>
            </a:br>
            <a:r>
              <a:rPr lang="sl-SI" cap="all" dirty="0"/>
              <a:t>MAT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43829"/>
            <a:ext cx="10515600" cy="40331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sl-SI" cap="all" dirty="0"/>
              <a:t>DANES BOMO NADALJEVALI  V DZ NA STRANI 14. PRIPRAVITE SI ŠTEVILSKI TRAK, KI VAM BO V POMOČ PRI ŠTETJU.</a:t>
            </a:r>
            <a:endParaRPr lang="sl-SI" dirty="0"/>
          </a:p>
          <a:p>
            <a:pPr marL="0" indent="0">
              <a:buNone/>
            </a:pPr>
            <a:r>
              <a:rPr lang="sl-SI" cap="all" dirty="0"/>
              <a:t>PRI 5. NALOGI PREBERI ŠTEVILA KI SO NA ZASTAVICAH V OBEH VRSTICAH.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/>
          <p:nvPr/>
        </p:nvPicPr>
        <p:blipFill>
          <a:blip r:embed="rId5"/>
          <a:stretch>
            <a:fillRect/>
          </a:stretch>
        </p:blipFill>
        <p:spPr>
          <a:xfrm>
            <a:off x="1543931" y="3948112"/>
            <a:ext cx="3324225" cy="222885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7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11"/>
    </mc:Choice>
    <mc:Fallback>
      <p:transition spd="slow" advTm="150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ocialna akademija » Matija Cencelj: Za novo pomlad – za nov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5" y="160338"/>
            <a:ext cx="11864430" cy="6697662"/>
          </a:xfrm>
          <a:prstGeom prst="rect">
            <a:avLst/>
          </a:prstGeom>
          <a:gradFill>
            <a:gsLst>
              <a:gs pos="1700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sl-SI" sz="2400" b="1" cap="all" dirty="0"/>
              <a:t>PRI REŠEVANJU 6. NALOGE SI BOSTE POMAGALI S ŠTEVILSKIM TRAKOM</a:t>
            </a:r>
            <a:r>
              <a:rPr lang="sl-SI" sz="2000" cap="all" dirty="0"/>
              <a:t>.</a:t>
            </a:r>
            <a:r>
              <a:rPr lang="sl-SI" sz="2000" dirty="0"/>
              <a:t/>
            </a:r>
            <a:br>
              <a:rPr lang="sl-SI" sz="2000" dirty="0"/>
            </a:br>
            <a:endParaRPr lang="sl-SI" sz="2000" dirty="0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15912" y="2009422"/>
            <a:ext cx="6163028" cy="3556000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6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50"/>
    </mc:Choice>
    <mc:Fallback>
      <p:transition spd="slow" advTm="150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ocialna akademija » Matija Cencelj: Za novo pomlad – za nov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1864430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AutoShape 2" descr="pomlad 5 - Alpet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pomlad 5 - Alpet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pomlad 5 - Alpetour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-1900141" y="1988820"/>
            <a:ext cx="21794871" cy="56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pic>
        <p:nvPicPr>
          <p:cNvPr id="7" name="Slika 6"/>
          <p:cNvPicPr/>
          <p:nvPr/>
        </p:nvPicPr>
        <p:blipFill>
          <a:blip r:embed="rId5"/>
          <a:stretch>
            <a:fillRect/>
          </a:stretch>
        </p:blipFill>
        <p:spPr>
          <a:xfrm>
            <a:off x="2731770" y="674370"/>
            <a:ext cx="4940617" cy="6000749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0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63"/>
    </mc:Choice>
    <mc:Fallback>
      <p:transition spd="slow" advTm="5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ocialna akademija » Matija Cencelj: Za novo pomlad – za nov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1864430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AutoShape 2" descr="pomlad 5 - Alpet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pomlad 5 - Alpet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pomlad 5 - Alpetour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-1900141" y="1988820"/>
            <a:ext cx="21794871" cy="56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pic>
        <p:nvPicPr>
          <p:cNvPr id="7" name="Slika 6"/>
          <p:cNvPicPr/>
          <p:nvPr/>
        </p:nvPicPr>
        <p:blipFill>
          <a:blip r:embed="rId5"/>
          <a:stretch>
            <a:fillRect/>
          </a:stretch>
        </p:blipFill>
        <p:spPr>
          <a:xfrm>
            <a:off x="1988820" y="1520190"/>
            <a:ext cx="6960870" cy="4366260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87"/>
    </mc:Choice>
    <mc:Fallback>
      <p:transition spd="slow" advTm="35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</Words>
  <Application>Microsoft Office PowerPoint</Application>
  <PresentationFormat>Širokozaslonsko</PresentationFormat>
  <Paragraphs>4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  ČETRTEK, 23.4. MAT </vt:lpstr>
      <vt:lpstr>PRI REŠEVANJU 6. NALOGE SI BOSTE POMAGALI S ŠTEVILSKIM TRAKOM.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Anemary Puhan</dc:creator>
  <cp:lastModifiedBy>Anemary Puhan</cp:lastModifiedBy>
  <cp:revision>6</cp:revision>
  <dcterms:created xsi:type="dcterms:W3CDTF">2020-04-22T15:33:59Z</dcterms:created>
  <dcterms:modified xsi:type="dcterms:W3CDTF">2020-04-22T16:26:04Z</dcterms:modified>
</cp:coreProperties>
</file>